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9" r:id="rId7"/>
    <p:sldId id="266" r:id="rId8"/>
    <p:sldId id="262" r:id="rId9"/>
    <p:sldId id="260" r:id="rId10"/>
    <p:sldId id="261" r:id="rId11"/>
    <p:sldId id="272" r:id="rId12"/>
    <p:sldId id="268" r:id="rId13"/>
    <p:sldId id="271" r:id="rId14"/>
    <p:sldId id="269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 autoAdjust="0"/>
    <p:restoredTop sz="94241" autoAdjust="0"/>
  </p:normalViewPr>
  <p:slideViewPr>
    <p:cSldViewPr snapToGrid="0">
      <p:cViewPr varScale="1">
        <p:scale>
          <a:sx n="112" d="100"/>
          <a:sy n="112" d="100"/>
        </p:scale>
        <p:origin x="723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劉昀昇" userId="151ee332-0d7f-42a7-8a92-69173bef3669" providerId="ADAL" clId="{5E1F6F23-222F-FB43-8F56-254D3F44D2FE}"/>
    <pc:docChg chg="undo custSel addSld delSld modSld sldOrd">
      <pc:chgData name="劉昀昇" userId="151ee332-0d7f-42a7-8a92-69173bef3669" providerId="ADAL" clId="{5E1F6F23-222F-FB43-8F56-254D3F44D2FE}" dt="2021-11-05T09:18:25.492" v="10312" actId="14100"/>
      <pc:docMkLst>
        <pc:docMk/>
      </pc:docMkLst>
      <pc:sldChg chg="modSp">
        <pc:chgData name="劉昀昇" userId="151ee332-0d7f-42a7-8a92-69173bef3669" providerId="ADAL" clId="{5E1F6F23-222F-FB43-8F56-254D3F44D2FE}" dt="2021-11-01T06:20:43.543" v="4164" actId="20577"/>
        <pc:sldMkLst>
          <pc:docMk/>
          <pc:sldMk cId="3002568422" sldId="256"/>
        </pc:sldMkLst>
        <pc:spChg chg="mod">
          <ac:chgData name="劉昀昇" userId="151ee332-0d7f-42a7-8a92-69173bef3669" providerId="ADAL" clId="{5E1F6F23-222F-FB43-8F56-254D3F44D2FE}" dt="2021-11-01T06:20:43.543" v="4164" actId="20577"/>
          <ac:spMkLst>
            <pc:docMk/>
            <pc:sldMk cId="3002568422" sldId="256"/>
            <ac:spMk id="2" creationId="{C25182F4-D1BF-4F2A-94CE-8651D638C1B8}"/>
          </ac:spMkLst>
        </pc:spChg>
      </pc:sldChg>
      <pc:sldChg chg="modSp">
        <pc:chgData name="劉昀昇" userId="151ee332-0d7f-42a7-8a92-69173bef3669" providerId="ADAL" clId="{5E1F6F23-222F-FB43-8F56-254D3F44D2FE}" dt="2021-11-05T03:11:15.367" v="5838" actId="20577"/>
        <pc:sldMkLst>
          <pc:docMk/>
          <pc:sldMk cId="504335375" sldId="257"/>
        </pc:sldMkLst>
        <pc:spChg chg="mod">
          <ac:chgData name="劉昀昇" userId="151ee332-0d7f-42a7-8a92-69173bef3669" providerId="ADAL" clId="{5E1F6F23-222F-FB43-8F56-254D3F44D2FE}" dt="2021-11-05T03:11:15.367" v="5838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modSp">
        <pc:chgData name="劉昀昇" userId="151ee332-0d7f-42a7-8a92-69173bef3669" providerId="ADAL" clId="{5E1F6F23-222F-FB43-8F56-254D3F44D2FE}" dt="2021-10-22T03:35:03.935" v="141" actId="20577"/>
        <pc:sldMkLst>
          <pc:docMk/>
          <pc:sldMk cId="2910778165" sldId="259"/>
        </pc:sldMkLst>
        <pc:spChg chg="mod">
          <ac:chgData name="劉昀昇" userId="151ee332-0d7f-42a7-8a92-69173bef3669" providerId="ADAL" clId="{5E1F6F23-222F-FB43-8F56-254D3F44D2FE}" dt="2021-10-22T03:35:03.935" v="141" actId="20577"/>
          <ac:spMkLst>
            <pc:docMk/>
            <pc:sldMk cId="2910778165" sldId="259"/>
            <ac:spMk id="3" creationId="{DBC31A58-0214-44CE-908F-D891E94F213C}"/>
          </ac:spMkLst>
        </pc:spChg>
      </pc:sldChg>
      <pc:sldChg chg="addSp modSp">
        <pc:chgData name="劉昀昇" userId="151ee332-0d7f-42a7-8a92-69173bef3669" providerId="ADAL" clId="{5E1F6F23-222F-FB43-8F56-254D3F44D2FE}" dt="2021-11-01T09:07:47.707" v="4832" actId="113"/>
        <pc:sldMkLst>
          <pc:docMk/>
          <pc:sldMk cId="1877126109" sldId="260"/>
        </pc:sldMkLst>
        <pc:spChg chg="mod">
          <ac:chgData name="劉昀昇" userId="151ee332-0d7f-42a7-8a92-69173bef3669" providerId="ADAL" clId="{5E1F6F23-222F-FB43-8F56-254D3F44D2FE}" dt="2021-11-01T09:07:47.707" v="4832" actId="113"/>
          <ac:spMkLst>
            <pc:docMk/>
            <pc:sldMk cId="1877126109" sldId="260"/>
            <ac:spMk id="3" creationId="{9FB7E5EB-2BF8-4ABE-B59E-5EF1697142FD}"/>
          </ac:spMkLst>
        </pc:spChg>
        <pc:picChg chg="add mod">
          <ac:chgData name="劉昀昇" userId="151ee332-0d7f-42a7-8a92-69173bef3669" providerId="ADAL" clId="{5E1F6F23-222F-FB43-8F56-254D3F44D2FE}" dt="2021-11-01T09:07:38.032" v="4830" actId="1076"/>
          <ac:picMkLst>
            <pc:docMk/>
            <pc:sldMk cId="1877126109" sldId="260"/>
            <ac:picMk id="4" creationId="{F156A0B7-A1E9-FD4C-A8BF-1FC474E42F3A}"/>
          </ac:picMkLst>
        </pc:picChg>
      </pc:sldChg>
      <pc:sldChg chg="addSp delSp modSp">
        <pc:chgData name="劉昀昇" userId="151ee332-0d7f-42a7-8a92-69173bef3669" providerId="ADAL" clId="{5E1F6F23-222F-FB43-8F56-254D3F44D2FE}" dt="2021-11-05T05:49:47.550" v="8719" actId="1076"/>
        <pc:sldMkLst>
          <pc:docMk/>
          <pc:sldMk cId="568591179" sldId="261"/>
        </pc:sldMkLst>
        <pc:spChg chg="mod">
          <ac:chgData name="劉昀昇" userId="151ee332-0d7f-42a7-8a92-69173bef3669" providerId="ADAL" clId="{5E1F6F23-222F-FB43-8F56-254D3F44D2FE}" dt="2021-11-05T05:49:29.171" v="8717" actId="20577"/>
          <ac:spMkLst>
            <pc:docMk/>
            <pc:sldMk cId="568591179" sldId="261"/>
            <ac:spMk id="3" creationId="{34EBE3C6-9758-40FB-8047-CF2E6E639949}"/>
          </ac:spMkLst>
        </pc:spChg>
        <pc:picChg chg="add mod modCrop">
          <ac:chgData name="劉昀昇" userId="151ee332-0d7f-42a7-8a92-69173bef3669" providerId="ADAL" clId="{5E1F6F23-222F-FB43-8F56-254D3F44D2FE}" dt="2021-11-05T05:49:47.550" v="8719" actId="1076"/>
          <ac:picMkLst>
            <pc:docMk/>
            <pc:sldMk cId="568591179" sldId="261"/>
            <ac:picMk id="5" creationId="{F489F081-5529-184C-A2C9-3AC748815C14}"/>
          </ac:picMkLst>
        </pc:picChg>
        <pc:picChg chg="add del">
          <ac:chgData name="劉昀昇" userId="151ee332-0d7f-42a7-8a92-69173bef3669" providerId="ADAL" clId="{5E1F6F23-222F-FB43-8F56-254D3F44D2FE}" dt="2021-10-22T06:34:58.015" v="1639" actId="478"/>
          <ac:picMkLst>
            <pc:docMk/>
            <pc:sldMk cId="568591179" sldId="261"/>
            <ac:picMk id="6" creationId="{8AE0177F-9EF0-6943-80F8-29E675F88040}"/>
          </ac:picMkLst>
        </pc:picChg>
        <pc:picChg chg="add del mod modCrop">
          <ac:chgData name="劉昀昇" userId="151ee332-0d7f-42a7-8a92-69173bef3669" providerId="ADAL" clId="{5E1F6F23-222F-FB43-8F56-254D3F44D2FE}" dt="2021-11-01T09:04:11.501" v="4674"/>
          <ac:picMkLst>
            <pc:docMk/>
            <pc:sldMk cId="568591179" sldId="261"/>
            <ac:picMk id="8" creationId="{49170DA3-96C2-0947-AD35-6CE46EE38B0D}"/>
          </ac:picMkLst>
        </pc:picChg>
      </pc:sldChg>
      <pc:sldChg chg="addSp delSp modSp ord">
        <pc:chgData name="劉昀昇" userId="151ee332-0d7f-42a7-8a92-69173bef3669" providerId="ADAL" clId="{5E1F6F23-222F-FB43-8F56-254D3F44D2FE}" dt="2021-11-05T01:36:17.093" v="5157" actId="1076"/>
        <pc:sldMkLst>
          <pc:docMk/>
          <pc:sldMk cId="4214424720" sldId="262"/>
        </pc:sldMkLst>
        <pc:spChg chg="mod">
          <ac:chgData name="劉昀昇" userId="151ee332-0d7f-42a7-8a92-69173bef3669" providerId="ADAL" clId="{5E1F6F23-222F-FB43-8F56-254D3F44D2FE}" dt="2021-10-22T07:45:02.223" v="2315" actId="20577"/>
          <ac:spMkLst>
            <pc:docMk/>
            <pc:sldMk cId="4214424720" sldId="262"/>
            <ac:spMk id="2" creationId="{A973B918-99AF-41EB-9E2D-FB3BB5F81B0B}"/>
          </ac:spMkLst>
        </pc:spChg>
        <pc:spChg chg="mod">
          <ac:chgData name="劉昀昇" userId="151ee332-0d7f-42a7-8a92-69173bef3669" providerId="ADAL" clId="{5E1F6F23-222F-FB43-8F56-254D3F44D2FE}" dt="2021-11-05T01:36:17.093" v="5157" actId="1076"/>
          <ac:spMkLst>
            <pc:docMk/>
            <pc:sldMk cId="4214424720" sldId="262"/>
            <ac:spMk id="3" creationId="{660009D7-4D77-428F-8DB2-503B0FB6039B}"/>
          </ac:spMkLst>
        </pc:spChg>
        <pc:spChg chg="add mod">
          <ac:chgData name="劉昀昇" userId="151ee332-0d7f-42a7-8a92-69173bef3669" providerId="ADAL" clId="{5E1F6F23-222F-FB43-8F56-254D3F44D2FE}" dt="2021-11-05T01:36:09.622" v="5154" actId="1035"/>
          <ac:spMkLst>
            <pc:docMk/>
            <pc:sldMk cId="4214424720" sldId="262"/>
            <ac:spMk id="4" creationId="{CB4809A2-77DD-4A4D-AEFE-F9C9E72D38F8}"/>
          </ac:spMkLst>
        </pc:spChg>
        <pc:picChg chg="add del mod">
          <ac:chgData name="劉昀昇" userId="151ee332-0d7f-42a7-8a92-69173bef3669" providerId="ADAL" clId="{5E1F6F23-222F-FB43-8F56-254D3F44D2FE}" dt="2021-10-22T06:40:06.567" v="1780" actId="478"/>
          <ac:picMkLst>
            <pc:docMk/>
            <pc:sldMk cId="4214424720" sldId="262"/>
            <ac:picMk id="4" creationId="{7EDDD442-F4EC-1F49-B06D-DF761F2F438B}"/>
          </ac:picMkLst>
        </pc:picChg>
        <pc:picChg chg="add mod">
          <ac:chgData name="劉昀昇" userId="151ee332-0d7f-42a7-8a92-69173bef3669" providerId="ADAL" clId="{5E1F6F23-222F-FB43-8F56-254D3F44D2FE}" dt="2021-11-01T06:08:57.537" v="3942" actId="1076"/>
          <ac:picMkLst>
            <pc:docMk/>
            <pc:sldMk cId="4214424720" sldId="262"/>
            <ac:picMk id="5" creationId="{50564ED1-BDC3-3248-8199-827CE2AE841A}"/>
          </ac:picMkLst>
        </pc:picChg>
      </pc:sldChg>
      <pc:sldChg chg="modSp add">
        <pc:chgData name="劉昀昇" userId="151ee332-0d7f-42a7-8a92-69173bef3669" providerId="ADAL" clId="{5E1F6F23-222F-FB43-8F56-254D3F44D2FE}" dt="2021-11-01T06:10:54.672" v="4073" actId="113"/>
        <pc:sldMkLst>
          <pc:docMk/>
          <pc:sldMk cId="335902355" sldId="266"/>
        </pc:sldMkLst>
        <pc:spChg chg="mod">
          <ac:chgData name="劉昀昇" userId="151ee332-0d7f-42a7-8a92-69173bef3669" providerId="ADAL" clId="{5E1F6F23-222F-FB43-8F56-254D3F44D2FE}" dt="2021-10-22T07:46:18.620" v="2347" actId="20577"/>
          <ac:spMkLst>
            <pc:docMk/>
            <pc:sldMk cId="335902355" sldId="266"/>
            <ac:spMk id="2" creationId="{37C262CE-270B-924B-9FCD-5DD174892028}"/>
          </ac:spMkLst>
        </pc:spChg>
        <pc:spChg chg="mod">
          <ac:chgData name="劉昀昇" userId="151ee332-0d7f-42a7-8a92-69173bef3669" providerId="ADAL" clId="{5E1F6F23-222F-FB43-8F56-254D3F44D2FE}" dt="2021-11-01T06:10:54.672" v="4073" actId="113"/>
          <ac:spMkLst>
            <pc:docMk/>
            <pc:sldMk cId="335902355" sldId="266"/>
            <ac:spMk id="3" creationId="{07EE0294-4081-9F4E-9597-930434682C14}"/>
          </ac:spMkLst>
        </pc:spChg>
      </pc:sldChg>
      <pc:sldChg chg="modSp add ord">
        <pc:chgData name="劉昀昇" userId="151ee332-0d7f-42a7-8a92-69173bef3669" providerId="ADAL" clId="{5E1F6F23-222F-FB43-8F56-254D3F44D2FE}" dt="2021-11-01T09:03:15.510" v="4654"/>
        <pc:sldMkLst>
          <pc:docMk/>
          <pc:sldMk cId="2860569181" sldId="268"/>
        </pc:sldMkLst>
        <pc:spChg chg="mod">
          <ac:chgData name="劉昀昇" userId="151ee332-0d7f-42a7-8a92-69173bef3669" providerId="ADAL" clId="{5E1F6F23-222F-FB43-8F56-254D3F44D2FE}" dt="2021-11-01T06:19:54.306" v="4151" actId="3064"/>
          <ac:spMkLst>
            <pc:docMk/>
            <pc:sldMk cId="2860569181" sldId="268"/>
            <ac:spMk id="2" creationId="{8F415111-F559-5E49-9431-69374016F77A}"/>
          </ac:spMkLst>
        </pc:spChg>
      </pc:sldChg>
      <pc:sldChg chg="addSp delSp modSp add">
        <pc:chgData name="劉昀昇" userId="151ee332-0d7f-42a7-8a92-69173bef3669" providerId="ADAL" clId="{5E1F6F23-222F-FB43-8F56-254D3F44D2FE}" dt="2021-11-05T09:11:57.821" v="10259" actId="1076"/>
        <pc:sldMkLst>
          <pc:docMk/>
          <pc:sldMk cId="2345556879" sldId="269"/>
        </pc:sldMkLst>
        <pc:spChg chg="mod">
          <ac:chgData name="劉昀昇" userId="151ee332-0d7f-42a7-8a92-69173bef3669" providerId="ADAL" clId="{5E1F6F23-222F-FB43-8F56-254D3F44D2FE}" dt="2021-11-01T06:21:12.792" v="4175" actId="20577"/>
          <ac:spMkLst>
            <pc:docMk/>
            <pc:sldMk cId="2345556879" sldId="269"/>
            <ac:spMk id="2" creationId="{A29747C8-CF0F-504E-91E2-15F9820BB16F}"/>
          </ac:spMkLst>
        </pc:spChg>
        <pc:spChg chg="mod">
          <ac:chgData name="劉昀昇" userId="151ee332-0d7f-42a7-8a92-69173bef3669" providerId="ADAL" clId="{5E1F6F23-222F-FB43-8F56-254D3F44D2FE}" dt="2021-11-05T09:11:57.821" v="10259" actId="1076"/>
          <ac:spMkLst>
            <pc:docMk/>
            <pc:sldMk cId="2345556879" sldId="269"/>
            <ac:spMk id="3" creationId="{EF9CEA55-CA4F-8E46-8635-DA589137FEB2}"/>
          </ac:spMkLst>
        </pc:spChg>
        <pc:spChg chg="add del mod">
          <ac:chgData name="劉昀昇" userId="151ee332-0d7f-42a7-8a92-69173bef3669" providerId="ADAL" clId="{5E1F6F23-222F-FB43-8F56-254D3F44D2FE}" dt="2021-11-05T01:56:35.776" v="5174" actId="478"/>
          <ac:spMkLst>
            <pc:docMk/>
            <pc:sldMk cId="2345556879" sldId="269"/>
            <ac:spMk id="4" creationId="{3B044725-0F18-9D41-B7AC-8F2EB5A44079}"/>
          </ac:spMkLst>
        </pc:spChg>
        <pc:picChg chg="add mod">
          <ac:chgData name="劉昀昇" userId="151ee332-0d7f-42a7-8a92-69173bef3669" providerId="ADAL" clId="{5E1F6F23-222F-FB43-8F56-254D3F44D2FE}" dt="2021-11-05T09:11:51.836" v="10258" actId="1076"/>
          <ac:picMkLst>
            <pc:docMk/>
            <pc:sldMk cId="2345556879" sldId="269"/>
            <ac:picMk id="4" creationId="{907D4E38-381E-1243-915A-24661FEC07EF}"/>
          </ac:picMkLst>
        </pc:picChg>
      </pc:sldChg>
      <pc:sldChg chg="addSp modSp add">
        <pc:chgData name="劉昀昇" userId="151ee332-0d7f-42a7-8a92-69173bef3669" providerId="ADAL" clId="{5E1F6F23-222F-FB43-8F56-254D3F44D2FE}" dt="2021-11-05T09:13:09.568" v="10290" actId="14100"/>
        <pc:sldMkLst>
          <pc:docMk/>
          <pc:sldMk cId="3145327903" sldId="270"/>
        </pc:sldMkLst>
        <pc:spChg chg="mod">
          <ac:chgData name="劉昀昇" userId="151ee332-0d7f-42a7-8a92-69173bef3669" providerId="ADAL" clId="{5E1F6F23-222F-FB43-8F56-254D3F44D2FE}" dt="2021-11-05T03:22:34.732" v="6543" actId="20577"/>
          <ac:spMkLst>
            <pc:docMk/>
            <pc:sldMk cId="3145327903" sldId="270"/>
            <ac:spMk id="2" creationId="{1F70ABF6-C5F9-EB4C-956E-FA57268A700B}"/>
          </ac:spMkLst>
        </pc:spChg>
        <pc:spChg chg="mod">
          <ac:chgData name="劉昀昇" userId="151ee332-0d7f-42a7-8a92-69173bef3669" providerId="ADAL" clId="{5E1F6F23-222F-FB43-8F56-254D3F44D2FE}" dt="2021-11-05T09:13:09.568" v="10290" actId="14100"/>
          <ac:spMkLst>
            <pc:docMk/>
            <pc:sldMk cId="3145327903" sldId="270"/>
            <ac:spMk id="3" creationId="{830A6B60-4DDC-DC4E-9C0B-E339092CC554}"/>
          </ac:spMkLst>
        </pc:spChg>
        <pc:picChg chg="add mod">
          <ac:chgData name="劉昀昇" userId="151ee332-0d7f-42a7-8a92-69173bef3669" providerId="ADAL" clId="{5E1F6F23-222F-FB43-8F56-254D3F44D2FE}" dt="2021-11-05T09:11:38.884" v="10255" actId="1076"/>
          <ac:picMkLst>
            <pc:docMk/>
            <pc:sldMk cId="3145327903" sldId="270"/>
            <ac:picMk id="4" creationId="{5CF58F61-A8A1-2342-A171-3FB0F6D22837}"/>
          </ac:picMkLst>
        </pc:picChg>
        <pc:picChg chg="add mod">
          <ac:chgData name="劉昀昇" userId="151ee332-0d7f-42a7-8a92-69173bef3669" providerId="ADAL" clId="{5E1F6F23-222F-FB43-8F56-254D3F44D2FE}" dt="2021-11-05T09:11:36.216" v="10254" actId="1076"/>
          <ac:picMkLst>
            <pc:docMk/>
            <pc:sldMk cId="3145327903" sldId="270"/>
            <ac:picMk id="5" creationId="{2D6E9843-94F5-9A41-BFD3-8245E4410131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4:10.605" v="9393" actId="1076"/>
        <pc:sldMkLst>
          <pc:docMk/>
          <pc:sldMk cId="1462123993" sldId="271"/>
        </pc:sldMkLst>
        <pc:spChg chg="mod">
          <ac:chgData name="劉昀昇" userId="151ee332-0d7f-42a7-8a92-69173bef3669" providerId="ADAL" clId="{5E1F6F23-222F-FB43-8F56-254D3F44D2FE}" dt="2021-11-01T06:21:38.992" v="4202" actId="20577"/>
          <ac:spMkLst>
            <pc:docMk/>
            <pc:sldMk cId="1462123993" sldId="271"/>
            <ac:spMk id="2" creationId="{713C7E8E-0614-6B49-A687-5927735D5723}"/>
          </ac:spMkLst>
        </pc:spChg>
        <pc:spChg chg="mod">
          <ac:chgData name="劉昀昇" userId="151ee332-0d7f-42a7-8a92-69173bef3669" providerId="ADAL" clId="{5E1F6F23-222F-FB43-8F56-254D3F44D2FE}" dt="2021-11-05T06:14:03.681" v="9391" actId="1076"/>
          <ac:spMkLst>
            <pc:docMk/>
            <pc:sldMk cId="1462123993" sldId="271"/>
            <ac:spMk id="3" creationId="{46D74ABC-E5F9-CF41-8776-746140AB571A}"/>
          </ac:spMkLst>
        </pc:spChg>
        <pc:spChg chg="add del mod">
          <ac:chgData name="劉昀昇" userId="151ee332-0d7f-42a7-8a92-69173bef3669" providerId="ADAL" clId="{5E1F6F23-222F-FB43-8F56-254D3F44D2FE}" dt="2021-11-05T01:47:00.253" v="5170" actId="478"/>
          <ac:spMkLst>
            <pc:docMk/>
            <pc:sldMk cId="1462123993" sldId="271"/>
            <ac:spMk id="4" creationId="{72C3862E-07B2-744A-AE78-AB9B0A6F7B8E}"/>
          </ac:spMkLst>
        </pc:spChg>
        <pc:spChg chg="add del mod">
          <ac:chgData name="劉昀昇" userId="151ee332-0d7f-42a7-8a92-69173bef3669" providerId="ADAL" clId="{5E1F6F23-222F-FB43-8F56-254D3F44D2FE}" dt="2021-11-05T01:47:33.428" v="5172" actId="478"/>
          <ac:spMkLst>
            <pc:docMk/>
            <pc:sldMk cId="1462123993" sldId="271"/>
            <ac:spMk id="5" creationId="{A00A12F8-7E88-9648-9E1A-867E86BF0BBF}"/>
          </ac:spMkLst>
        </pc:spChg>
        <pc:spChg chg="add del mod">
          <ac:chgData name="劉昀昇" userId="151ee332-0d7f-42a7-8a92-69173bef3669" providerId="ADAL" clId="{5E1F6F23-222F-FB43-8F56-254D3F44D2FE}" dt="2021-11-05T06:14:00.202" v="9390"/>
          <ac:spMkLst>
            <pc:docMk/>
            <pc:sldMk cId="1462123993" sldId="271"/>
            <ac:spMk id="6" creationId="{FACA2682-08CD-FE4E-963A-2D84309CB669}"/>
          </ac:spMkLst>
        </pc:spChg>
        <pc:picChg chg="add mod">
          <ac:chgData name="劉昀昇" userId="151ee332-0d7f-42a7-8a92-69173bef3669" providerId="ADAL" clId="{5E1F6F23-222F-FB43-8F56-254D3F44D2FE}" dt="2021-11-05T06:14:10.605" v="9393" actId="1076"/>
          <ac:picMkLst>
            <pc:docMk/>
            <pc:sldMk cId="1462123993" sldId="271"/>
            <ac:picMk id="7" creationId="{7EF245AE-F553-8347-9616-ECB64FEC470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3:00:26.770" v="5412"/>
        <pc:sldMkLst>
          <pc:docMk/>
          <pc:sldMk cId="1443052685" sldId="272"/>
        </pc:sldMkLst>
        <pc:spChg chg="mod">
          <ac:chgData name="劉昀昇" userId="151ee332-0d7f-42a7-8a92-69173bef3669" providerId="ADAL" clId="{5E1F6F23-222F-FB43-8F56-254D3F44D2FE}" dt="2021-11-01T09:03:51.691" v="4668" actId="20577"/>
          <ac:spMkLst>
            <pc:docMk/>
            <pc:sldMk cId="1443052685" sldId="272"/>
            <ac:spMk id="2" creationId="{64090E8F-4081-5844-83E2-22174F829405}"/>
          </ac:spMkLst>
        </pc:spChg>
        <pc:spChg chg="mod">
          <ac:chgData name="劉昀昇" userId="151ee332-0d7f-42a7-8a92-69173bef3669" providerId="ADAL" clId="{5E1F6F23-222F-FB43-8F56-254D3F44D2FE}" dt="2021-11-05T03:00:26.770" v="5412"/>
          <ac:spMkLst>
            <pc:docMk/>
            <pc:sldMk cId="1443052685" sldId="272"/>
            <ac:spMk id="3" creationId="{F3425278-09B8-AA46-BDF4-23AE0FA76C61}"/>
          </ac:spMkLst>
        </pc:spChg>
        <pc:picChg chg="add mod">
          <ac:chgData name="劉昀昇" userId="151ee332-0d7f-42a7-8a92-69173bef3669" providerId="ADAL" clId="{5E1F6F23-222F-FB43-8F56-254D3F44D2FE}" dt="2021-11-05T01:37:37.705" v="5166" actId="1076"/>
          <ac:picMkLst>
            <pc:docMk/>
            <pc:sldMk cId="1443052685" sldId="272"/>
            <ac:picMk id="4" creationId="{5BD6AF26-DCCC-6F4C-AC70-DEEEE32CA9C3}"/>
          </ac:picMkLst>
        </pc:picChg>
        <pc:picChg chg="add del mod">
          <ac:chgData name="劉昀昇" userId="151ee332-0d7f-42a7-8a92-69173bef3669" providerId="ADAL" clId="{5E1F6F23-222F-FB43-8F56-254D3F44D2FE}" dt="2021-11-01T09:10:20.553" v="4859" actId="478"/>
          <ac:picMkLst>
            <pc:docMk/>
            <pc:sldMk cId="1443052685" sldId="272"/>
            <ac:picMk id="4" creationId="{CA286C14-ABD8-8F47-856D-316D171DF19E}"/>
          </ac:picMkLst>
        </pc:picChg>
        <pc:picChg chg="add del mod">
          <ac:chgData name="劉昀昇" userId="151ee332-0d7f-42a7-8a92-69173bef3669" providerId="ADAL" clId="{5E1F6F23-222F-FB43-8F56-254D3F44D2FE}" dt="2021-11-05T01:36:38.180" v="5158" actId="478"/>
          <ac:picMkLst>
            <pc:docMk/>
            <pc:sldMk cId="1443052685" sldId="272"/>
            <ac:picMk id="5" creationId="{AF342693-A23D-C046-84EB-0E6A8AA2EA0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6:12:45.782" v="9382" actId="20577"/>
        <pc:sldMkLst>
          <pc:docMk/>
          <pc:sldMk cId="2058672464" sldId="273"/>
        </pc:sldMkLst>
        <pc:spChg chg="mod">
          <ac:chgData name="劉昀昇" userId="151ee332-0d7f-42a7-8a92-69173bef3669" providerId="ADAL" clId="{5E1F6F23-222F-FB43-8F56-254D3F44D2FE}" dt="2021-11-05T03:26:37.563" v="6592" actId="20577"/>
          <ac:spMkLst>
            <pc:docMk/>
            <pc:sldMk cId="2058672464" sldId="273"/>
            <ac:spMk id="2" creationId="{59232E3B-D26A-4540-AC57-C902944C08C3}"/>
          </ac:spMkLst>
        </pc:spChg>
        <pc:spChg chg="mod">
          <ac:chgData name="劉昀昇" userId="151ee332-0d7f-42a7-8a92-69173bef3669" providerId="ADAL" clId="{5E1F6F23-222F-FB43-8F56-254D3F44D2FE}" dt="2021-11-05T06:12:45.782" v="9382" actId="20577"/>
          <ac:spMkLst>
            <pc:docMk/>
            <pc:sldMk cId="2058672464" sldId="273"/>
            <ac:spMk id="3" creationId="{12880CF8-61D7-8D4F-BCC6-ACCDF0C570B6}"/>
          </ac:spMkLst>
        </pc:spChg>
        <pc:picChg chg="add del mod">
          <ac:chgData name="劉昀昇" userId="151ee332-0d7f-42a7-8a92-69173bef3669" providerId="ADAL" clId="{5E1F6F23-222F-FB43-8F56-254D3F44D2FE}" dt="2021-11-05T03:26:14.374" v="6590"/>
          <ac:picMkLst>
            <pc:docMk/>
            <pc:sldMk cId="2058672464" sldId="273"/>
            <ac:picMk id="4" creationId="{29DE06AE-6F32-B24E-8350-84A40E300F38}"/>
          </ac:picMkLst>
        </pc:picChg>
        <pc:picChg chg="add mod">
          <ac:chgData name="劉昀昇" userId="151ee332-0d7f-42a7-8a92-69173bef3669" providerId="ADAL" clId="{5E1F6F23-222F-FB43-8F56-254D3F44D2FE}" dt="2021-11-05T04:18:29.058" v="7615" actId="1076"/>
          <ac:picMkLst>
            <pc:docMk/>
            <pc:sldMk cId="2058672464" sldId="273"/>
            <ac:picMk id="5" creationId="{1F101E2B-33E2-994F-81A6-060A638EABF5}"/>
          </ac:picMkLst>
        </pc:picChg>
      </pc:sldChg>
      <pc:sldChg chg="addSp modSp add">
        <pc:chgData name="劉昀昇" userId="151ee332-0d7f-42a7-8a92-69173bef3669" providerId="ADAL" clId="{5E1F6F23-222F-FB43-8F56-254D3F44D2FE}" dt="2021-11-05T09:15:23.371" v="10310" actId="1076"/>
        <pc:sldMkLst>
          <pc:docMk/>
          <pc:sldMk cId="2016706557" sldId="274"/>
        </pc:sldMkLst>
        <pc:spChg chg="mod">
          <ac:chgData name="劉昀昇" userId="151ee332-0d7f-42a7-8a92-69173bef3669" providerId="ADAL" clId="{5E1F6F23-222F-FB43-8F56-254D3F44D2FE}" dt="2021-11-05T03:32:29.205" v="6903" actId="20577"/>
          <ac:spMkLst>
            <pc:docMk/>
            <pc:sldMk cId="2016706557" sldId="274"/>
            <ac:spMk id="2" creationId="{BE3A0E31-24CC-1043-B844-10F916B3905F}"/>
          </ac:spMkLst>
        </pc:spChg>
        <pc:spChg chg="mod">
          <ac:chgData name="劉昀昇" userId="151ee332-0d7f-42a7-8a92-69173bef3669" providerId="ADAL" clId="{5E1F6F23-222F-FB43-8F56-254D3F44D2FE}" dt="2021-11-05T04:42:46.426" v="8398" actId="207"/>
          <ac:spMkLst>
            <pc:docMk/>
            <pc:sldMk cId="2016706557" sldId="274"/>
            <ac:spMk id="3" creationId="{D7B83424-1F70-0444-8459-467488E6F977}"/>
          </ac:spMkLst>
        </pc:spChg>
        <pc:spChg chg="add mod">
          <ac:chgData name="劉昀昇" userId="151ee332-0d7f-42a7-8a92-69173bef3669" providerId="ADAL" clId="{5E1F6F23-222F-FB43-8F56-254D3F44D2FE}" dt="2021-11-05T09:15:23.371" v="10310" actId="1076"/>
          <ac:spMkLst>
            <pc:docMk/>
            <pc:sldMk cId="2016706557" sldId="274"/>
            <ac:spMk id="4" creationId="{AAFC8452-289C-F64F-BF14-DD784472D998}"/>
          </ac:spMkLst>
        </pc:spChg>
      </pc:sldChg>
      <pc:sldChg chg="addSp delSp modSp add">
        <pc:chgData name="劉昀昇" userId="151ee332-0d7f-42a7-8a92-69173bef3669" providerId="ADAL" clId="{5E1F6F23-222F-FB43-8F56-254D3F44D2FE}" dt="2021-11-05T07:16:17.382" v="10147" actId="20577"/>
        <pc:sldMkLst>
          <pc:docMk/>
          <pc:sldMk cId="2306092174" sldId="275"/>
        </pc:sldMkLst>
        <pc:spChg chg="mod">
          <ac:chgData name="劉昀昇" userId="151ee332-0d7f-42a7-8a92-69173bef3669" providerId="ADAL" clId="{5E1F6F23-222F-FB43-8F56-254D3F44D2FE}" dt="2021-11-05T03:38:54.142" v="7265"/>
          <ac:spMkLst>
            <pc:docMk/>
            <pc:sldMk cId="2306092174" sldId="275"/>
            <ac:spMk id="2" creationId="{A970AACA-D915-5F44-B0A6-1429D46B01E6}"/>
          </ac:spMkLst>
        </pc:spChg>
        <pc:spChg chg="mod">
          <ac:chgData name="劉昀昇" userId="151ee332-0d7f-42a7-8a92-69173bef3669" providerId="ADAL" clId="{5E1F6F23-222F-FB43-8F56-254D3F44D2FE}" dt="2021-11-05T07:16:17.382" v="10147" actId="20577"/>
          <ac:spMkLst>
            <pc:docMk/>
            <pc:sldMk cId="2306092174" sldId="275"/>
            <ac:spMk id="3" creationId="{FF550DF4-E242-B24B-AABA-CDF87A62DAF8}"/>
          </ac:spMkLst>
        </pc:spChg>
        <pc:spChg chg="add del">
          <ac:chgData name="劉昀昇" userId="151ee332-0d7f-42a7-8a92-69173bef3669" providerId="ADAL" clId="{5E1F6F23-222F-FB43-8F56-254D3F44D2FE}" dt="2021-11-05T04:23:26.771" v="7882"/>
          <ac:spMkLst>
            <pc:docMk/>
            <pc:sldMk cId="2306092174" sldId="275"/>
            <ac:spMk id="4" creationId="{B8DA3D6D-037A-5448-99FB-D8A569DDD82B}"/>
          </ac:spMkLst>
        </pc:spChg>
        <pc:spChg chg="add del mod">
          <ac:chgData name="劉昀昇" userId="151ee332-0d7f-42a7-8a92-69173bef3669" providerId="ADAL" clId="{5E1F6F23-222F-FB43-8F56-254D3F44D2FE}" dt="2021-11-05T04:44:04.290" v="8442" actId="478"/>
          <ac:spMkLst>
            <pc:docMk/>
            <pc:sldMk cId="2306092174" sldId="275"/>
            <ac:spMk id="6" creationId="{2D7557F5-EB47-CF4E-9CC2-119A20F53CBD}"/>
          </ac:spMkLst>
        </pc:spChg>
        <pc:spChg chg="add del mod">
          <ac:chgData name="劉昀昇" userId="151ee332-0d7f-42a7-8a92-69173bef3669" providerId="ADAL" clId="{5E1F6F23-222F-FB43-8F56-254D3F44D2FE}" dt="2021-11-05T04:44:13.669" v="8444" actId="478"/>
          <ac:spMkLst>
            <pc:docMk/>
            <pc:sldMk cId="2306092174" sldId="275"/>
            <ac:spMk id="7" creationId="{7534D7DC-684A-154C-AA5D-7D33EF86DDFF}"/>
          </ac:spMkLst>
        </pc:spChg>
        <pc:spChg chg="add mod">
          <ac:chgData name="劉昀昇" userId="151ee332-0d7f-42a7-8a92-69173bef3669" providerId="ADAL" clId="{5E1F6F23-222F-FB43-8F56-254D3F44D2FE}" dt="2021-11-05T07:15:53.663" v="10139" actId="14100"/>
          <ac:spMkLst>
            <pc:docMk/>
            <pc:sldMk cId="2306092174" sldId="275"/>
            <ac:spMk id="8" creationId="{88C7B50D-8462-1940-AC4E-AEB016B2CA20}"/>
          </ac:spMkLst>
        </pc:spChg>
        <pc:picChg chg="add mod">
          <ac:chgData name="劉昀昇" userId="151ee332-0d7f-42a7-8a92-69173bef3669" providerId="ADAL" clId="{5E1F6F23-222F-FB43-8F56-254D3F44D2FE}" dt="2021-11-05T07:15:48.514" v="10138" actId="14100"/>
          <ac:picMkLst>
            <pc:docMk/>
            <pc:sldMk cId="2306092174" sldId="275"/>
            <ac:picMk id="5" creationId="{894AE63F-70B8-E247-B4E9-AFA1AA0F4129}"/>
          </ac:picMkLst>
        </pc:picChg>
      </pc:sldChg>
      <pc:sldChg chg="addSp modSp add">
        <pc:chgData name="劉昀昇" userId="151ee332-0d7f-42a7-8a92-69173bef3669" providerId="ADAL" clId="{5E1F6F23-222F-FB43-8F56-254D3F44D2FE}" dt="2021-11-05T06:00:25.448" v="8907" actId="20577"/>
        <pc:sldMkLst>
          <pc:docMk/>
          <pc:sldMk cId="3995828766" sldId="276"/>
        </pc:sldMkLst>
        <pc:spChg chg="mod">
          <ac:chgData name="劉昀昇" userId="151ee332-0d7f-42a7-8a92-69173bef3669" providerId="ADAL" clId="{5E1F6F23-222F-FB43-8F56-254D3F44D2FE}" dt="2021-11-05T04:25:25.219" v="7937"/>
          <ac:spMkLst>
            <pc:docMk/>
            <pc:sldMk cId="3995828766" sldId="276"/>
            <ac:spMk id="2" creationId="{31DD511D-AB57-5C4F-8D86-B90530EACB15}"/>
          </ac:spMkLst>
        </pc:spChg>
        <pc:spChg chg="mod">
          <ac:chgData name="劉昀昇" userId="151ee332-0d7f-42a7-8a92-69173bef3669" providerId="ADAL" clId="{5E1F6F23-222F-FB43-8F56-254D3F44D2FE}" dt="2021-11-05T06:00:25.448" v="8907" actId="20577"/>
          <ac:spMkLst>
            <pc:docMk/>
            <pc:sldMk cId="3995828766" sldId="276"/>
            <ac:spMk id="3" creationId="{5EF71FF7-99B3-AF4A-A75E-0C5F1DC0011F}"/>
          </ac:spMkLst>
        </pc:spChg>
        <pc:picChg chg="add mod">
          <ac:chgData name="劉昀昇" userId="151ee332-0d7f-42a7-8a92-69173bef3669" providerId="ADAL" clId="{5E1F6F23-222F-FB43-8F56-254D3F44D2FE}" dt="2021-11-05T04:36:28.926" v="8101" actId="1076"/>
          <ac:picMkLst>
            <pc:docMk/>
            <pc:sldMk cId="3995828766" sldId="276"/>
            <ac:picMk id="4" creationId="{A1CA4375-B6D2-C34A-AB42-7ECCC3649D29}"/>
          </ac:picMkLst>
        </pc:picChg>
      </pc:sldChg>
      <pc:sldChg chg="addSp modSp add">
        <pc:chgData name="劉昀昇" userId="151ee332-0d7f-42a7-8a92-69173bef3669" providerId="ADAL" clId="{5E1F6F23-222F-FB43-8F56-254D3F44D2FE}" dt="2021-11-05T06:02:05.078" v="9012" actId="1076"/>
        <pc:sldMkLst>
          <pc:docMk/>
          <pc:sldMk cId="1973609085" sldId="277"/>
        </pc:sldMkLst>
        <pc:spChg chg="mod">
          <ac:chgData name="劉昀昇" userId="151ee332-0d7f-42a7-8a92-69173bef3669" providerId="ADAL" clId="{5E1F6F23-222F-FB43-8F56-254D3F44D2FE}" dt="2021-11-05T04:43:42.680" v="8441" actId="20577"/>
          <ac:spMkLst>
            <pc:docMk/>
            <pc:sldMk cId="1973609085" sldId="277"/>
            <ac:spMk id="2" creationId="{93DEF014-E0EF-BE4B-80C5-92508FF6EC80}"/>
          </ac:spMkLst>
        </pc:spChg>
        <pc:spChg chg="mod">
          <ac:chgData name="劉昀昇" userId="151ee332-0d7f-42a7-8a92-69173bef3669" providerId="ADAL" clId="{5E1F6F23-222F-FB43-8F56-254D3F44D2FE}" dt="2021-11-05T06:00:39.677" v="8921" actId="20577"/>
          <ac:spMkLst>
            <pc:docMk/>
            <pc:sldMk cId="1973609085" sldId="277"/>
            <ac:spMk id="3" creationId="{8A098DB2-17CD-4544-A74D-B1FF90CF6194}"/>
          </ac:spMkLst>
        </pc:spChg>
        <pc:picChg chg="add mod">
          <ac:chgData name="劉昀昇" userId="151ee332-0d7f-42a7-8a92-69173bef3669" providerId="ADAL" clId="{5E1F6F23-222F-FB43-8F56-254D3F44D2FE}" dt="2021-11-05T06:02:05.078" v="9012" actId="1076"/>
          <ac:picMkLst>
            <pc:docMk/>
            <pc:sldMk cId="1973609085" sldId="277"/>
            <ac:picMk id="4" creationId="{B655B735-FFDC-DE48-89B9-6A0A433192CF}"/>
          </ac:picMkLst>
        </pc:picChg>
      </pc:sldChg>
      <pc:sldChg chg="addSp delSp modSp add">
        <pc:chgData name="劉昀昇" userId="151ee332-0d7f-42a7-8a92-69173bef3669" providerId="ADAL" clId="{5E1F6F23-222F-FB43-8F56-254D3F44D2FE}" dt="2021-11-05T08:04:10.727" v="10241" actId="20577"/>
        <pc:sldMkLst>
          <pc:docMk/>
          <pc:sldMk cId="807170024" sldId="278"/>
        </pc:sldMkLst>
        <pc:spChg chg="mod">
          <ac:chgData name="劉昀昇" userId="151ee332-0d7f-42a7-8a92-69173bef3669" providerId="ADAL" clId="{5E1F6F23-222F-FB43-8F56-254D3F44D2FE}" dt="2021-11-05T05:58:29.817" v="8790"/>
          <ac:spMkLst>
            <pc:docMk/>
            <pc:sldMk cId="807170024" sldId="278"/>
            <ac:spMk id="2" creationId="{EAC61385-199F-4347-83A8-B11036C80CAD}"/>
          </ac:spMkLst>
        </pc:spChg>
        <pc:spChg chg="mod">
          <ac:chgData name="劉昀昇" userId="151ee332-0d7f-42a7-8a92-69173bef3669" providerId="ADAL" clId="{5E1F6F23-222F-FB43-8F56-254D3F44D2FE}" dt="2021-11-05T08:04:10.727" v="10241" actId="20577"/>
          <ac:spMkLst>
            <pc:docMk/>
            <pc:sldMk cId="807170024" sldId="278"/>
            <ac:spMk id="3" creationId="{0FB81F0B-9AAF-7943-8FEF-B1B686BB25FD}"/>
          </ac:spMkLst>
        </pc:spChg>
        <pc:picChg chg="add del mod">
          <ac:chgData name="劉昀昇" userId="151ee332-0d7f-42a7-8a92-69173bef3669" providerId="ADAL" clId="{5E1F6F23-222F-FB43-8F56-254D3F44D2FE}" dt="2021-11-05T08:03:37.599" v="10223" actId="478"/>
          <ac:picMkLst>
            <pc:docMk/>
            <pc:sldMk cId="807170024" sldId="278"/>
            <ac:picMk id="4" creationId="{DA02C860-2366-3343-966A-CEF00E08D93C}"/>
          </ac:picMkLst>
        </pc:picChg>
        <pc:picChg chg="add mod">
          <ac:chgData name="劉昀昇" userId="151ee332-0d7f-42a7-8a92-69173bef3669" providerId="ADAL" clId="{5E1F6F23-222F-FB43-8F56-254D3F44D2FE}" dt="2021-11-05T08:03:52.705" v="10229" actId="1076"/>
          <ac:picMkLst>
            <pc:docMk/>
            <pc:sldMk cId="807170024" sldId="278"/>
            <ac:picMk id="5" creationId="{66FD493E-6826-5640-A45E-AE5649966B1D}"/>
          </ac:picMkLst>
        </pc:picChg>
      </pc:sldChg>
      <pc:sldChg chg="addSp delSp modSp add">
        <pc:chgData name="劉昀昇" userId="151ee332-0d7f-42a7-8a92-69173bef3669" providerId="ADAL" clId="{5E1F6F23-222F-FB43-8F56-254D3F44D2FE}" dt="2021-11-05T09:18:25.492" v="10312" actId="14100"/>
        <pc:sldMkLst>
          <pc:docMk/>
          <pc:sldMk cId="3847578429" sldId="279"/>
        </pc:sldMkLst>
        <pc:spChg chg="mod">
          <ac:chgData name="劉昀昇" userId="151ee332-0d7f-42a7-8a92-69173bef3669" providerId="ADAL" clId="{5E1F6F23-222F-FB43-8F56-254D3F44D2FE}" dt="2021-11-05T06:58:54.775" v="9850" actId="20577"/>
          <ac:spMkLst>
            <pc:docMk/>
            <pc:sldMk cId="3847578429" sldId="279"/>
            <ac:spMk id="2" creationId="{CACADE4E-6F77-BA45-8DC0-671744CDBEF2}"/>
          </ac:spMkLst>
        </pc:spChg>
        <pc:spChg chg="del mod">
          <ac:chgData name="劉昀昇" userId="151ee332-0d7f-42a7-8a92-69173bef3669" providerId="ADAL" clId="{5E1F6F23-222F-FB43-8F56-254D3F44D2FE}" dt="2021-11-05T07:03:48.962" v="9911" actId="478"/>
          <ac:spMkLst>
            <pc:docMk/>
            <pc:sldMk cId="3847578429" sldId="279"/>
            <ac:spMk id="3" creationId="{ED8F88B7-B7E8-5647-BA31-842529FDE32A}"/>
          </ac:spMkLst>
        </pc:spChg>
        <pc:spChg chg="add mod">
          <ac:chgData name="劉昀昇" userId="151ee332-0d7f-42a7-8a92-69173bef3669" providerId="ADAL" clId="{5E1F6F23-222F-FB43-8F56-254D3F44D2FE}" dt="2021-11-05T07:05:47.153" v="9943" actId="20577"/>
          <ac:spMkLst>
            <pc:docMk/>
            <pc:sldMk cId="3847578429" sldId="279"/>
            <ac:spMk id="6" creationId="{1562FCAB-5670-8548-9137-C3B6AFD1F472}"/>
          </ac:spMkLst>
        </pc:spChg>
        <pc:spChg chg="add del mod">
          <ac:chgData name="劉昀昇" userId="151ee332-0d7f-42a7-8a92-69173bef3669" providerId="ADAL" clId="{5E1F6F23-222F-FB43-8F56-254D3F44D2FE}" dt="2021-11-05T07:14:35.786" v="10089" actId="478"/>
          <ac:spMkLst>
            <pc:docMk/>
            <pc:sldMk cId="3847578429" sldId="279"/>
            <ac:spMk id="7" creationId="{C490BB24-696B-2F4B-A268-FFDA61D2CE20}"/>
          </ac:spMkLst>
        </pc:spChg>
        <pc:spChg chg="add del mod">
          <ac:chgData name="劉昀昇" userId="151ee332-0d7f-42a7-8a92-69173bef3669" providerId="ADAL" clId="{5E1F6F23-222F-FB43-8F56-254D3F44D2FE}" dt="2021-11-05T07:08:17.317" v="9966" actId="478"/>
          <ac:spMkLst>
            <pc:docMk/>
            <pc:sldMk cId="3847578429" sldId="279"/>
            <ac:spMk id="10" creationId="{1A5A3454-9829-6148-B307-1EDE5477A352}"/>
          </ac:spMkLst>
        </pc:spChg>
        <pc:spChg chg="add del mod">
          <ac:chgData name="劉昀昇" userId="151ee332-0d7f-42a7-8a92-69173bef3669" providerId="ADAL" clId="{5E1F6F23-222F-FB43-8F56-254D3F44D2FE}" dt="2021-11-05T07:11:13.671" v="9987"/>
          <ac:spMkLst>
            <pc:docMk/>
            <pc:sldMk cId="3847578429" sldId="279"/>
            <ac:spMk id="19" creationId="{F3F50E87-1283-2545-BC8B-9C2CC49673BB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2" creationId="{595BCF6A-B318-234A-BCDE-177B8BF9C574}"/>
          </ac:spMkLst>
        </pc:spChg>
        <pc:spChg chg="add mod">
          <ac:chgData name="劉昀昇" userId="151ee332-0d7f-42a7-8a92-69173bef3669" providerId="ADAL" clId="{5E1F6F23-222F-FB43-8F56-254D3F44D2FE}" dt="2021-11-05T07:13:34.423" v="10065" actId="164"/>
          <ac:spMkLst>
            <pc:docMk/>
            <pc:sldMk cId="3847578429" sldId="279"/>
            <ac:spMk id="23" creationId="{F21DBE83-CF40-CF47-9E1C-7BA046A102CA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4" creationId="{6E080606-265C-9948-9158-3305E755CC62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5" creationId="{E603B440-5BBE-9240-A533-38DA58DFFADE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6" creationId="{016A03FF-2CE5-D340-8DD3-1CA1376FE918}"/>
          </ac:spMkLst>
        </pc:spChg>
        <pc:spChg chg="add mod">
          <ac:chgData name="劉昀昇" userId="151ee332-0d7f-42a7-8a92-69173bef3669" providerId="ADAL" clId="{5E1F6F23-222F-FB43-8F56-254D3F44D2FE}" dt="2021-11-05T07:13:41.477" v="10066" actId="164"/>
          <ac:spMkLst>
            <pc:docMk/>
            <pc:sldMk cId="3847578429" sldId="279"/>
            <ac:spMk id="27" creationId="{3CA64E97-674C-964A-A387-FA6A2616BE7D}"/>
          </ac:spMkLst>
        </pc:spChg>
        <pc:spChg chg="add mod">
          <ac:chgData name="劉昀昇" userId="151ee332-0d7f-42a7-8a92-69173bef3669" providerId="ADAL" clId="{5E1F6F23-222F-FB43-8F56-254D3F44D2FE}" dt="2021-11-05T07:14:26.881" v="10082" actId="20577"/>
          <ac:spMkLst>
            <pc:docMk/>
            <pc:sldMk cId="3847578429" sldId="279"/>
            <ac:spMk id="30" creationId="{82857DF6-A24A-D54C-8A51-D64533DC3E3A}"/>
          </ac:spMkLst>
        </pc:spChg>
        <pc:spChg chg="add mod">
          <ac:chgData name="劉昀昇" userId="151ee332-0d7f-42a7-8a92-69173bef3669" providerId="ADAL" clId="{5E1F6F23-222F-FB43-8F56-254D3F44D2FE}" dt="2021-11-05T07:14:29.089" v="10086" actId="20577"/>
          <ac:spMkLst>
            <pc:docMk/>
            <pc:sldMk cId="3847578429" sldId="279"/>
            <ac:spMk id="31" creationId="{F21259DA-72C2-DB47-823E-E184D4D8BDAB}"/>
          </ac:spMkLst>
        </pc:spChg>
        <pc:grpChg chg="add mod">
          <ac:chgData name="劉昀昇" userId="151ee332-0d7f-42a7-8a92-69173bef3669" providerId="ADAL" clId="{5E1F6F23-222F-FB43-8F56-254D3F44D2FE}" dt="2021-11-05T07:13:44.725" v="10067" actId="1076"/>
          <ac:grpSpMkLst>
            <pc:docMk/>
            <pc:sldMk cId="3847578429" sldId="279"/>
            <ac:grpSpMk id="28" creationId="{BA92CACC-DEC2-B842-B65F-A2ED5D95CEFF}"/>
          </ac:grpSpMkLst>
        </pc:grpChg>
        <pc:grpChg chg="add mod">
          <ac:chgData name="劉昀昇" userId="151ee332-0d7f-42a7-8a92-69173bef3669" providerId="ADAL" clId="{5E1F6F23-222F-FB43-8F56-254D3F44D2FE}" dt="2021-11-05T07:13:41.477" v="10066" actId="164"/>
          <ac:grpSpMkLst>
            <pc:docMk/>
            <pc:sldMk cId="3847578429" sldId="279"/>
            <ac:grpSpMk id="29" creationId="{9736DE12-2D7A-6144-AB43-DC70C7551665}"/>
          </ac:grpSpMkLst>
        </pc:grpChg>
        <pc:picChg chg="add mod">
          <ac:chgData name="劉昀昇" userId="151ee332-0d7f-42a7-8a92-69173bef3669" providerId="ADAL" clId="{5E1F6F23-222F-FB43-8F56-254D3F44D2FE}" dt="2021-11-05T07:05:31.278" v="9928" actId="1076"/>
          <ac:picMkLst>
            <pc:docMk/>
            <pc:sldMk cId="3847578429" sldId="279"/>
            <ac:picMk id="4" creationId="{2C510489-517D-AB4F-9D48-6B8EBB2F5A08}"/>
          </ac:picMkLst>
        </pc:picChg>
        <pc:picChg chg="add mod modCrop">
          <ac:chgData name="劉昀昇" userId="151ee332-0d7f-42a7-8a92-69173bef3669" providerId="ADAL" clId="{5E1F6F23-222F-FB43-8F56-254D3F44D2FE}" dt="2021-11-05T09:18:25.492" v="10312" actId="14100"/>
          <ac:picMkLst>
            <pc:docMk/>
            <pc:sldMk cId="3847578429" sldId="279"/>
            <ac:picMk id="5" creationId="{312DDC76-927D-7240-9594-984B52A770C2}"/>
          </ac:picMkLst>
        </pc:picChg>
        <pc:picChg chg="add mod">
          <ac:chgData name="劉昀昇" userId="151ee332-0d7f-42a7-8a92-69173bef3669" providerId="ADAL" clId="{5E1F6F23-222F-FB43-8F56-254D3F44D2FE}" dt="2021-11-05T07:06:34.536" v="9947" actId="14100"/>
          <ac:picMkLst>
            <pc:docMk/>
            <pc:sldMk cId="3847578429" sldId="279"/>
            <ac:picMk id="8" creationId="{5D9127DF-5F09-0247-9565-E3E949CA9DDA}"/>
          </ac:picMkLst>
        </pc:picChg>
        <pc:picChg chg="add mod">
          <ac:chgData name="劉昀昇" userId="151ee332-0d7f-42a7-8a92-69173bef3669" providerId="ADAL" clId="{5E1F6F23-222F-FB43-8F56-254D3F44D2FE}" dt="2021-11-05T09:18:21.808" v="10311" actId="14100"/>
          <ac:picMkLst>
            <pc:docMk/>
            <pc:sldMk cId="3847578429" sldId="279"/>
            <ac:picMk id="9" creationId="{33A285FD-6ACA-9345-BF35-FF8F3527138F}"/>
          </ac:picMkLst>
        </pc:pic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2" creationId="{C4B3720E-0C38-894B-9475-58FE93FEE86F}"/>
          </ac:cxnSpMkLst>
        </pc:cxnChg>
        <pc:cxnChg chg="add del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3" creationId="{18DB66CA-6350-604D-BC78-6CBD80260DFB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5" creationId="{7D923826-A9CD-0A40-B0B4-DAAF6457DA86}"/>
          </ac:cxnSpMkLst>
        </pc:cxnChg>
        <pc:cxnChg chg="add mod">
          <ac:chgData name="劉昀昇" userId="151ee332-0d7f-42a7-8a92-69173bef3669" providerId="ADAL" clId="{5E1F6F23-222F-FB43-8F56-254D3F44D2FE}" dt="2021-11-05T07:13:41.477" v="10066" actId="164"/>
          <ac:cxnSpMkLst>
            <pc:docMk/>
            <pc:sldMk cId="3847578429" sldId="279"/>
            <ac:cxnSpMk id="17" creationId="{6B845DED-91FD-0841-9D14-ED623F3967C3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0" creationId="{1E692B4B-51BE-2146-A9FD-B412292978E5}"/>
          </ac:cxnSpMkLst>
        </pc:cxnChg>
        <pc:cxnChg chg="add mod">
          <ac:chgData name="劉昀昇" userId="151ee332-0d7f-42a7-8a92-69173bef3669" providerId="ADAL" clId="{5E1F6F23-222F-FB43-8F56-254D3F44D2FE}" dt="2021-11-05T07:13:34.423" v="10065" actId="164"/>
          <ac:cxnSpMkLst>
            <pc:docMk/>
            <pc:sldMk cId="3847578429" sldId="279"/>
            <ac:cxnSpMk id="21" creationId="{938D2202-3DC4-0249-B14F-CF94B52E0D49}"/>
          </ac:cxnSpMkLst>
        </pc:cxnChg>
      </pc:sldChg>
      <pc:sldChg chg="addSp delSp modSp add">
        <pc:chgData name="劉昀昇" userId="151ee332-0d7f-42a7-8a92-69173bef3669" providerId="ADAL" clId="{5E1F6F23-222F-FB43-8F56-254D3F44D2FE}" dt="2021-11-05T07:22:07.367" v="10185" actId="1076"/>
        <pc:sldMkLst>
          <pc:docMk/>
          <pc:sldMk cId="308199842" sldId="280"/>
        </pc:sldMkLst>
        <pc:spChg chg="mod">
          <ac:chgData name="劉昀昇" userId="151ee332-0d7f-42a7-8a92-69173bef3669" providerId="ADAL" clId="{5E1F6F23-222F-FB43-8F56-254D3F44D2FE}" dt="2021-11-05T07:03:27.396" v="9888" actId="20577"/>
          <ac:spMkLst>
            <pc:docMk/>
            <pc:sldMk cId="308199842" sldId="280"/>
            <ac:spMk id="2" creationId="{040EED16-6B1A-C047-8100-DF91F3916B72}"/>
          </ac:spMkLst>
        </pc:spChg>
        <pc:spChg chg="del">
          <ac:chgData name="劉昀昇" userId="151ee332-0d7f-42a7-8a92-69173bef3669" providerId="ADAL" clId="{5E1F6F23-222F-FB43-8F56-254D3F44D2FE}" dt="2021-11-05T07:14:01.367" v="10068"/>
          <ac:spMkLst>
            <pc:docMk/>
            <pc:sldMk cId="308199842" sldId="280"/>
            <ac:spMk id="3" creationId="{2024D59D-7EF1-3143-A6A1-F488A6167AEF}"/>
          </ac:spMkLst>
        </pc:spChg>
        <pc:spChg chg="add mod">
          <ac:chgData name="劉昀昇" userId="151ee332-0d7f-42a7-8a92-69173bef3669" providerId="ADAL" clId="{5E1F6F23-222F-FB43-8F56-254D3F44D2FE}" dt="2021-11-05T07:14:10.759" v="10075" actId="20577"/>
          <ac:spMkLst>
            <pc:docMk/>
            <pc:sldMk cId="308199842" sldId="280"/>
            <ac:spMk id="4" creationId="{83DFD691-CBDC-6140-9F4F-09AD9DA291BE}"/>
          </ac:spMkLst>
        </pc:spChg>
        <pc:spChg chg="add del mod">
          <ac:chgData name="劉昀昇" userId="151ee332-0d7f-42a7-8a92-69173bef3669" providerId="ADAL" clId="{5E1F6F23-222F-FB43-8F56-254D3F44D2FE}" dt="2021-11-05T07:14:04.259" v="10069" actId="478"/>
          <ac:spMkLst>
            <pc:docMk/>
            <pc:sldMk cId="308199842" sldId="280"/>
            <ac:spMk id="5" creationId="{42119F18-C375-064C-88AF-AF536C4E267F}"/>
          </ac:spMkLst>
        </pc:spChg>
        <pc:spChg chg="add mod">
          <ac:chgData name="劉昀昇" userId="151ee332-0d7f-42a7-8a92-69173bef3669" providerId="ADAL" clId="{5E1F6F23-222F-FB43-8F56-254D3F44D2FE}" dt="2021-11-05T07:14:40.631" v="10093" actId="20577"/>
          <ac:spMkLst>
            <pc:docMk/>
            <pc:sldMk cId="308199842" sldId="280"/>
            <ac:spMk id="6" creationId="{9E81AE96-F016-9145-AADF-8F5E8ABCB954}"/>
          </ac:spMkLst>
        </pc:spChg>
        <pc:spChg chg="add del mod">
          <ac:chgData name="劉昀昇" userId="151ee332-0d7f-42a7-8a92-69173bef3669" providerId="ADAL" clId="{5E1F6F23-222F-FB43-8F56-254D3F44D2FE}" dt="2021-11-05T07:14:06.062" v="10070" actId="478"/>
          <ac:spMkLst>
            <pc:docMk/>
            <pc:sldMk cId="308199842" sldId="280"/>
            <ac:spMk id="7" creationId="{9341A6EC-EDE5-8744-B344-CED3C09407DE}"/>
          </ac:spMkLst>
        </pc:s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2" creationId="{D8711609-EAA7-C04F-80CB-1E25B7B06C70}"/>
          </ac:grpSpMkLst>
        </pc:grpChg>
        <pc:grpChg chg="add mod">
          <ac:chgData name="劉昀昇" userId="151ee332-0d7f-42a7-8a92-69173bef3669" providerId="ADAL" clId="{5E1F6F23-222F-FB43-8F56-254D3F44D2FE}" dt="2021-11-05T07:22:07.367" v="10185" actId="1076"/>
          <ac:grpSpMkLst>
            <pc:docMk/>
            <pc:sldMk cId="308199842" sldId="280"/>
            <ac:grpSpMk id="17" creationId="{7BCC0EB4-65B7-DC40-A5B7-A00FF19997BB}"/>
          </ac:grpSpMkLst>
        </pc:grpChg>
        <pc:picChg chg="add mod">
          <ac:chgData name="劉昀昇" userId="151ee332-0d7f-42a7-8a92-69173bef3669" providerId="ADAL" clId="{5E1F6F23-222F-FB43-8F56-254D3F44D2FE}" dt="2021-11-05T07:16:59.424" v="10156" actId="14100"/>
          <ac:picMkLst>
            <pc:docMk/>
            <pc:sldMk cId="308199842" sldId="280"/>
            <ac:picMk id="8" creationId="{799774BA-DDDA-F240-AB65-2B3349BE9BD2}"/>
          </ac:picMkLst>
        </pc:picChg>
        <pc:picChg chg="add mod">
          <ac:chgData name="劉昀昇" userId="151ee332-0d7f-42a7-8a92-69173bef3669" providerId="ADAL" clId="{5E1F6F23-222F-FB43-8F56-254D3F44D2FE}" dt="2021-11-05T07:16:53.713" v="10154" actId="1076"/>
          <ac:picMkLst>
            <pc:docMk/>
            <pc:sldMk cId="308199842" sldId="280"/>
            <ac:picMk id="9" creationId="{BC6ED8A2-E261-684A-A041-D1A725F4C55D}"/>
          </ac:picMkLst>
        </pc:picChg>
        <pc:picChg chg="add mod">
          <ac:chgData name="劉昀昇" userId="151ee332-0d7f-42a7-8a92-69173bef3669" providerId="ADAL" clId="{5E1F6F23-222F-FB43-8F56-254D3F44D2FE}" dt="2021-11-05T07:17:20.898" v="10160" actId="1076"/>
          <ac:picMkLst>
            <pc:docMk/>
            <pc:sldMk cId="308199842" sldId="280"/>
            <ac:picMk id="10" creationId="{95783664-F7F9-7448-829A-CAB4B96B35F1}"/>
          </ac:picMkLst>
        </pc:picChg>
        <pc:picChg chg="add mod">
          <ac:chgData name="劉昀昇" userId="151ee332-0d7f-42a7-8a92-69173bef3669" providerId="ADAL" clId="{5E1F6F23-222F-FB43-8F56-254D3F44D2FE}" dt="2021-11-05T07:17:47.567" v="10164" actId="14100"/>
          <ac:picMkLst>
            <pc:docMk/>
            <pc:sldMk cId="308199842" sldId="280"/>
            <ac:picMk id="11" creationId="{B56BBE23-0329-2241-A7B6-6F5AF72AEE1A}"/>
          </ac:picMkLst>
        </pc:picChg>
      </pc:sldChg>
      <pc:sldChg chg="addSp delSp modSp add">
        <pc:chgData name="劉昀昇" userId="151ee332-0d7f-42a7-8a92-69173bef3669" providerId="ADAL" clId="{5E1F6F23-222F-FB43-8F56-254D3F44D2FE}" dt="2021-11-05T07:36:36.832" v="10222" actId="1076"/>
        <pc:sldMkLst>
          <pc:docMk/>
          <pc:sldMk cId="1418938460" sldId="281"/>
        </pc:sldMkLst>
        <pc:spChg chg="mod">
          <ac:chgData name="劉昀昇" userId="151ee332-0d7f-42a7-8a92-69173bef3669" providerId="ADAL" clId="{5E1F6F23-222F-FB43-8F56-254D3F44D2FE}" dt="2021-11-05T07:03:33.661" v="9899" actId="20577"/>
          <ac:spMkLst>
            <pc:docMk/>
            <pc:sldMk cId="1418938460" sldId="281"/>
            <ac:spMk id="2" creationId="{0F795D21-93FD-D246-8A59-3DC8374C1474}"/>
          </ac:spMkLst>
        </pc:spChg>
        <pc:spChg chg="del">
          <ac:chgData name="劉昀昇" userId="151ee332-0d7f-42a7-8a92-69173bef3669" providerId="ADAL" clId="{5E1F6F23-222F-FB43-8F56-254D3F44D2FE}" dt="2021-11-05T07:18:45.781" v="10165"/>
          <ac:spMkLst>
            <pc:docMk/>
            <pc:sldMk cId="1418938460" sldId="281"/>
            <ac:spMk id="3" creationId="{F9449C43-CC19-E94A-95BF-11C354BD63A0}"/>
          </ac:spMkLst>
        </pc:spChg>
        <pc:spChg chg="add mod">
          <ac:chgData name="劉昀昇" userId="151ee332-0d7f-42a7-8a92-69173bef3669" providerId="ADAL" clId="{5E1F6F23-222F-FB43-8F56-254D3F44D2FE}" dt="2021-11-05T07:18:51.850" v="10169" actId="20577"/>
          <ac:spMkLst>
            <pc:docMk/>
            <pc:sldMk cId="1418938460" sldId="281"/>
            <ac:spMk id="4" creationId="{3A9A7948-28F3-484B-A342-1DFFC309276B}"/>
          </ac:spMkLst>
        </pc:spChg>
        <pc:spChg chg="add del mod">
          <ac:chgData name="劉昀昇" userId="151ee332-0d7f-42a7-8a92-69173bef3669" providerId="ADAL" clId="{5E1F6F23-222F-FB43-8F56-254D3F44D2FE}" dt="2021-11-05T07:18:48.374" v="10166" actId="478"/>
          <ac:spMkLst>
            <pc:docMk/>
            <pc:sldMk cId="1418938460" sldId="281"/>
            <ac:spMk id="5" creationId="{2CD0BBF2-F504-0948-94CE-9221F3FEA3AB}"/>
          </ac:spMkLst>
        </pc:spChg>
        <pc:spChg chg="add mod">
          <ac:chgData name="劉昀昇" userId="151ee332-0d7f-42a7-8a92-69173bef3669" providerId="ADAL" clId="{5E1F6F23-222F-FB43-8F56-254D3F44D2FE}" dt="2021-11-05T07:18:53.829" v="10171" actId="20577"/>
          <ac:spMkLst>
            <pc:docMk/>
            <pc:sldMk cId="1418938460" sldId="281"/>
            <ac:spMk id="6" creationId="{A2A74DE5-8921-D74C-A4B3-9B4EA5D9F6A6}"/>
          </ac:spMkLst>
        </pc:spChg>
        <pc:spChg chg="add del mod">
          <ac:chgData name="劉昀昇" userId="151ee332-0d7f-42a7-8a92-69173bef3669" providerId="ADAL" clId="{5E1F6F23-222F-FB43-8F56-254D3F44D2FE}" dt="2021-11-05T07:18:50.443" v="10167" actId="478"/>
          <ac:spMkLst>
            <pc:docMk/>
            <pc:sldMk cId="1418938460" sldId="281"/>
            <ac:spMk id="7" creationId="{D133D0DA-3421-E247-A5B4-28CEBA9AD4D4}"/>
          </ac:spMkLst>
        </pc:spChg>
        <pc:picChg chg="add mod">
          <ac:chgData name="劉昀昇" userId="151ee332-0d7f-42a7-8a92-69173bef3669" providerId="ADAL" clId="{5E1F6F23-222F-FB43-8F56-254D3F44D2FE}" dt="2021-11-05T07:19:26.548" v="10179" actId="1076"/>
          <ac:picMkLst>
            <pc:docMk/>
            <pc:sldMk cId="1418938460" sldId="281"/>
            <ac:picMk id="8" creationId="{8B801C0E-8A13-684B-86C0-68701F73B633}"/>
          </ac:picMkLst>
        </pc:picChg>
        <pc:picChg chg="add mod">
          <ac:chgData name="劉昀昇" userId="151ee332-0d7f-42a7-8a92-69173bef3669" providerId="ADAL" clId="{5E1F6F23-222F-FB43-8F56-254D3F44D2FE}" dt="2021-11-05T07:30:56.492" v="10187" actId="1076"/>
          <ac:picMkLst>
            <pc:docMk/>
            <pc:sldMk cId="1418938460" sldId="281"/>
            <ac:picMk id="9" creationId="{4A5E52F5-57A6-AA4B-ACFF-C5AD88DB94CE}"/>
          </ac:picMkLst>
        </pc:picChg>
        <pc:picChg chg="add mod">
          <ac:chgData name="劉昀昇" userId="151ee332-0d7f-42a7-8a92-69173bef3669" providerId="ADAL" clId="{5E1F6F23-222F-FB43-8F56-254D3F44D2FE}" dt="2021-11-05T07:36:31.843" v="10220" actId="1037"/>
          <ac:picMkLst>
            <pc:docMk/>
            <pc:sldMk cId="1418938460" sldId="281"/>
            <ac:picMk id="10" creationId="{3A5D569A-4CAD-2148-B2A3-E4D248A4D73B}"/>
          </ac:picMkLst>
        </pc:picChg>
        <pc:picChg chg="add del mod">
          <ac:chgData name="劉昀昇" userId="151ee332-0d7f-42a7-8a92-69173bef3669" providerId="ADAL" clId="{5E1F6F23-222F-FB43-8F56-254D3F44D2FE}" dt="2021-11-05T07:35:53.754" v="10196" actId="478"/>
          <ac:picMkLst>
            <pc:docMk/>
            <pc:sldMk cId="1418938460" sldId="281"/>
            <ac:picMk id="11" creationId="{86E65202-7A58-7B47-8020-8D250B09DE8B}"/>
          </ac:picMkLst>
        </pc:picChg>
        <pc:picChg chg="add mod">
          <ac:chgData name="劉昀昇" userId="151ee332-0d7f-42a7-8a92-69173bef3669" providerId="ADAL" clId="{5E1F6F23-222F-FB43-8F56-254D3F44D2FE}" dt="2021-11-05T07:36:36.832" v="10222" actId="1076"/>
          <ac:picMkLst>
            <pc:docMk/>
            <pc:sldMk cId="1418938460" sldId="281"/>
            <ac:picMk id="12" creationId="{4575B1F0-E8D8-7240-BD13-FC9B593D777E}"/>
          </ac:picMkLst>
        </pc:picChg>
      </pc:sldChg>
    </pc:docChg>
  </pc:docChgLst>
  <pc:docChgLst>
    <pc:chgData name="劉昀昇" userId="151ee332-0d7f-42a7-8a92-69173bef3669" providerId="ADAL" clId="{44C54839-C44B-48AA-ADF8-36A70A72AD65}"/>
    <pc:docChg chg="undo custSel addSld modSld">
      <pc:chgData name="劉昀昇" userId="151ee332-0d7f-42a7-8a92-69173bef3669" providerId="ADAL" clId="{44C54839-C44B-48AA-ADF8-36A70A72AD65}" dt="2021-10-21T17:41:41.950" v="578" actId="20577"/>
      <pc:docMkLst>
        <pc:docMk/>
      </pc:docMkLst>
      <pc:sldChg chg="modSp">
        <pc:chgData name="劉昀昇" userId="151ee332-0d7f-42a7-8a92-69173bef3669" providerId="ADAL" clId="{44C54839-C44B-48AA-ADF8-36A70A72AD65}" dt="2021-10-21T17:16:37.092" v="105" actId="20577"/>
        <pc:sldMkLst>
          <pc:docMk/>
          <pc:sldMk cId="504335375" sldId="257"/>
        </pc:sldMkLst>
        <pc:spChg chg="mod">
          <ac:chgData name="劉昀昇" userId="151ee332-0d7f-42a7-8a92-69173bef3669" providerId="ADAL" clId="{44C54839-C44B-48AA-ADF8-36A70A72AD65}" dt="2021-10-21T17:16:37.092" v="105" actId="20577"/>
          <ac:spMkLst>
            <pc:docMk/>
            <pc:sldMk cId="504335375" sldId="257"/>
            <ac:spMk id="3" creationId="{9EC2A9EF-1FF7-4096-9667-65E52607FD35}"/>
          </ac:spMkLst>
        </pc:spChg>
      </pc:sldChg>
      <pc:sldChg chg="addSp modSp">
        <pc:chgData name="劉昀昇" userId="151ee332-0d7f-42a7-8a92-69173bef3669" providerId="ADAL" clId="{44C54839-C44B-48AA-ADF8-36A70A72AD65}" dt="2021-10-21T17:36:33.940" v="437" actId="1076"/>
        <pc:sldMkLst>
          <pc:docMk/>
          <pc:sldMk cId="2910778165" sldId="259"/>
        </pc:sldMkLst>
        <pc:spChg chg="mod">
          <ac:chgData name="劉昀昇" userId="151ee332-0d7f-42a7-8a92-69173bef3669" providerId="ADAL" clId="{44C54839-C44B-48AA-ADF8-36A70A72AD65}" dt="2021-10-21T17:36:28.130" v="435" actId="20577"/>
          <ac:spMkLst>
            <pc:docMk/>
            <pc:sldMk cId="2910778165" sldId="259"/>
            <ac:spMk id="3" creationId="{DBC31A58-0214-44CE-908F-D891E94F213C}"/>
          </ac:spMkLst>
        </pc:spChg>
        <pc:picChg chg="add mod">
          <ac:chgData name="劉昀昇" userId="151ee332-0d7f-42a7-8a92-69173bef3669" providerId="ADAL" clId="{44C54839-C44B-48AA-ADF8-36A70A72AD65}" dt="2021-10-21T17:36:33.940" v="437" actId="1076"/>
          <ac:picMkLst>
            <pc:docMk/>
            <pc:sldMk cId="2910778165" sldId="259"/>
            <ac:picMk id="4" creationId="{5C106C4A-68D5-4195-9083-6ABCF9E2B9F8}"/>
          </ac:picMkLst>
        </pc:picChg>
      </pc:sldChg>
      <pc:sldChg chg="modSp add">
        <pc:chgData name="劉昀昇" userId="151ee332-0d7f-42a7-8a92-69173bef3669" providerId="ADAL" clId="{44C54839-C44B-48AA-ADF8-36A70A72AD65}" dt="2021-10-21T17:15:57.614" v="45" actId="20577"/>
        <pc:sldMkLst>
          <pc:docMk/>
          <pc:sldMk cId="1877126109" sldId="260"/>
        </pc:sldMkLst>
        <pc:spChg chg="mod">
          <ac:chgData name="劉昀昇" userId="151ee332-0d7f-42a7-8a92-69173bef3669" providerId="ADAL" clId="{44C54839-C44B-48AA-ADF8-36A70A72AD65}" dt="2021-10-21T17:15:53.938" v="41" actId="20577"/>
          <ac:spMkLst>
            <pc:docMk/>
            <pc:sldMk cId="1877126109" sldId="260"/>
            <ac:spMk id="2" creationId="{4D9D0182-491B-4B69-AB66-B76CC11DF793}"/>
          </ac:spMkLst>
        </pc:spChg>
        <pc:spChg chg="mod">
          <ac:chgData name="劉昀昇" userId="151ee332-0d7f-42a7-8a92-69173bef3669" providerId="ADAL" clId="{44C54839-C44B-48AA-ADF8-36A70A72AD65}" dt="2021-10-21T17:15:57.614" v="45" actId="20577"/>
          <ac:spMkLst>
            <pc:docMk/>
            <pc:sldMk cId="1877126109" sldId="260"/>
            <ac:spMk id="3" creationId="{9FB7E5EB-2BF8-4ABE-B59E-5EF1697142FD}"/>
          </ac:spMkLst>
        </pc:spChg>
      </pc:sldChg>
      <pc:sldChg chg="modSp add">
        <pc:chgData name="劉昀昇" userId="151ee332-0d7f-42a7-8a92-69173bef3669" providerId="ADAL" clId="{44C54839-C44B-48AA-ADF8-36A70A72AD65}" dt="2021-10-21T17:16:12.449" v="66" actId="20577"/>
        <pc:sldMkLst>
          <pc:docMk/>
          <pc:sldMk cId="568591179" sldId="261"/>
        </pc:sldMkLst>
        <pc:spChg chg="mod">
          <ac:chgData name="劉昀昇" userId="151ee332-0d7f-42a7-8a92-69173bef3669" providerId="ADAL" clId="{44C54839-C44B-48AA-ADF8-36A70A72AD65}" dt="2021-10-21T17:16:12.449" v="66" actId="20577"/>
          <ac:spMkLst>
            <pc:docMk/>
            <pc:sldMk cId="568591179" sldId="261"/>
            <ac:spMk id="2" creationId="{B958B829-B862-4CB9-B785-E151381FE978}"/>
          </ac:spMkLst>
        </pc:spChg>
      </pc:sldChg>
      <pc:sldChg chg="modSp add">
        <pc:chgData name="劉昀昇" userId="151ee332-0d7f-42a7-8a92-69173bef3669" providerId="ADAL" clId="{44C54839-C44B-48AA-ADF8-36A70A72AD65}" dt="2021-10-21T17:16:32.192" v="101" actId="20577"/>
        <pc:sldMkLst>
          <pc:docMk/>
          <pc:sldMk cId="4214424720" sldId="262"/>
        </pc:sldMkLst>
        <pc:spChg chg="mod">
          <ac:chgData name="劉昀昇" userId="151ee332-0d7f-42a7-8a92-69173bef3669" providerId="ADAL" clId="{44C54839-C44B-48AA-ADF8-36A70A72AD65}" dt="2021-10-21T17:16:32.192" v="101" actId="20577"/>
          <ac:spMkLst>
            <pc:docMk/>
            <pc:sldMk cId="4214424720" sldId="262"/>
            <ac:spMk id="2" creationId="{A973B918-99AF-41EB-9E2D-FB3BB5F81B0B}"/>
          </ac:spMkLst>
        </pc:spChg>
      </pc:sldChg>
    </pc:docChg>
  </pc:docChgLst>
  <pc:docChgLst>
    <pc:chgData name="劉昀昇" userId="151ee332-0d7f-42a7-8a92-69173bef3669" providerId="ADAL" clId="{ABAF9FE4-4BC7-4D44-9DC4-E7321EF80021}"/>
    <pc:docChg chg="addSld modSld sldOrd">
      <pc:chgData name="劉昀昇" userId="151ee332-0d7f-42a7-8a92-69173bef3669" providerId="ADAL" clId="{ABAF9FE4-4BC7-4D44-9DC4-E7321EF80021}" dt="2021-11-25T13:46:34.373" v="412" actId="20577"/>
      <pc:docMkLst>
        <pc:docMk/>
      </pc:docMkLst>
      <pc:sldChg chg="modSp add ord">
        <pc:chgData name="劉昀昇" userId="151ee332-0d7f-42a7-8a92-69173bef3669" providerId="ADAL" clId="{ABAF9FE4-4BC7-4D44-9DC4-E7321EF80021}" dt="2021-11-25T13:46:34.373" v="412" actId="20577"/>
        <pc:sldMkLst>
          <pc:docMk/>
          <pc:sldMk cId="3880638375" sldId="282"/>
        </pc:sldMkLst>
        <pc:spChg chg="mod">
          <ac:chgData name="劉昀昇" userId="151ee332-0d7f-42a7-8a92-69173bef3669" providerId="ADAL" clId="{ABAF9FE4-4BC7-4D44-9DC4-E7321EF80021}" dt="2021-11-25T13:29:21.138" v="17" actId="20577"/>
          <ac:spMkLst>
            <pc:docMk/>
            <pc:sldMk cId="3880638375" sldId="282"/>
            <ac:spMk id="2" creationId="{8D1C22EA-9FD6-4B30-AE1C-E442EEE4CCC0}"/>
          </ac:spMkLst>
        </pc:spChg>
        <pc:spChg chg="mod">
          <ac:chgData name="劉昀昇" userId="151ee332-0d7f-42a7-8a92-69173bef3669" providerId="ADAL" clId="{ABAF9FE4-4BC7-4D44-9DC4-E7321EF80021}" dt="2021-11-25T13:46:34.373" v="412" actId="20577"/>
          <ac:spMkLst>
            <pc:docMk/>
            <pc:sldMk cId="3880638375" sldId="282"/>
            <ac:spMk id="3" creationId="{56F61653-C23F-469C-9556-8A5C3D611FF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97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277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530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43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35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4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2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5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91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E8D674E-6220-4A6C-80F9-A24EC5F323C0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A156420-5320-4D65-A18B-DC4EE7B3637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8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athplayground.com/logic_bloxorz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82F4-D1BF-4F2A-94CE-8651D638C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/>
          <a:lstStyle/>
          <a:p>
            <a:r>
              <a:rPr lang="en-US" altLang="zh-TW" cap="none" dirty="0"/>
              <a:t>BLOXORZ</a:t>
            </a:r>
            <a:endParaRPr lang="zh-TW" alt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CAE6D-EE5C-483C-9B10-097BBE2723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B07901020 </a:t>
            </a:r>
            <a:r>
              <a:rPr lang="zh-TW" altLang="en-US" dirty="0"/>
              <a:t>劉昀昇</a:t>
            </a:r>
          </a:p>
        </p:txBody>
      </p:sp>
    </p:spTree>
    <p:extLst>
      <p:ext uri="{BB962C8B-B14F-4D97-AF65-F5344CB8AC3E}">
        <p14:creationId xmlns:p14="http://schemas.microsoft.com/office/powerpoint/2010/main" val="3002568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7E8E-0614-6B49-A687-5927735D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4ABC-E5F9-CF41-8776-746140AB5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863109"/>
            <a:ext cx="11029615" cy="210772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Select a bunch of nodes on </a:t>
            </a:r>
            <a:r>
              <a:rPr lang="en-US" sz="2400" dirty="0" err="1"/>
              <a:t>Bloxorz</a:t>
            </a:r>
            <a:r>
              <a:rPr lang="en-US" sz="2400" dirty="0"/>
              <a:t> graph (these node incorporate location and state info of the block)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Check whether there exist a set of moves (edge) assigned on each selected nodes, to achieve path connection from start to end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245AE-F553-8347-9616-ECB64FEC4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765" y="3574316"/>
            <a:ext cx="6434470" cy="328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1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7C8-CF0F-504E-91E2-15F9820BB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Set of block states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𝔸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state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linear growth to map size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𝔸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𝑎𝑡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𝑝𝑜𝑠𝑖𝑡𝑖𝑜𝑛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𝑖𝑡𝑠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legal move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𝕄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𝑙𝑒𝑓𝑡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𝑟𝑖𝑔h𝑡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𝑑𝑜𝑤𝑛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𝑢𝑝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Define move variable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𝑚𝑜𝑣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𝑖𝑗𝑎𝑚</m:t>
                        </m:r>
                      </m:sub>
                    </m:sSub>
                  </m:oMath>
                </a14:m>
                <a:r>
                  <a:rPr lang="en-US" sz="2000" dirty="0"/>
                  <a:t>, linear growth to </a:t>
                </a:r>
                <a:r>
                  <a:rPr lang="en-US" sz="2000" dirty="0" err="1"/>
                  <a:t>mapsize</a:t>
                </a: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𝑚𝑜𝑣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𝑖𝑗𝑎𝑚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  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𝕄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1,   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𝐺𝑖𝑣𝑒𝑛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𝑜𝑟𝑖𝑔𝑛𝑎𝑙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𝑏𝑙𝑜𝑐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𝑠𝑡𝑎𝑡𝑒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𝑖𝑗𝑎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𝑙𝑒𝑔𝑎𝑙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𝑛𝑜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𝑚𝑜𝑣𝑒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𝑡𝑎𝑘𝑒𝑛</m:t>
                              </m:r>
                            </m:e>
                          </m:eqAr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F9CEA55-CA4F-8E46-8635-DA589137F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316244"/>
                <a:ext cx="11029615" cy="3678303"/>
              </a:xfrm>
              <a:blipFill>
                <a:blip r:embed="rId2"/>
                <a:stretch>
                  <a:fillRect l="-230" t="-13402" b="-54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07D4E38-381E-1243-915A-24661FEC07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7873013" y="1832769"/>
            <a:ext cx="4003677" cy="131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5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Rules - Select a bunch of states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70ABF6-C5F9-EB4C-956E-FA57268A70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151" b="-13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6B60-4DDC-DC4E-9C0B-E339092CC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327029" cy="1817346"/>
          </a:xfrm>
        </p:spPr>
        <p:txBody>
          <a:bodyPr>
            <a:normAutofit/>
          </a:bodyPr>
          <a:lstStyle/>
          <a:p>
            <a:r>
              <a:rPr lang="en-US" sz="2000" dirty="0"/>
              <a:t>Since a tile can not be passed twice, a whenever a state is taken, some of states are no longer available</a:t>
            </a:r>
          </a:p>
          <a:p>
            <a:r>
              <a:rPr lang="en-US" sz="2000" dirty="0"/>
              <a:t>Block is originally stand at start point, and it must end standing at goal hole, these two states must be 1</a:t>
            </a:r>
          </a:p>
          <a:p>
            <a:pPr marL="0" indent="0" algn="ctr">
              <a:buNone/>
            </a:pPr>
            <a:r>
              <a:rPr lang="en-US" sz="2000" dirty="0"/>
              <a:t>Total clause number: O(map size)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58F61-A8A1-2342-A171-3FB0F6D22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404" y="3311812"/>
            <a:ext cx="6657163" cy="3451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6E9843-94F5-9A41-BFD3-8245E44101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8137483" y="5284516"/>
            <a:ext cx="4054517" cy="132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2E3B-D26A-4540-AC57-C902944C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Choose a set moves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A state must have only one outgoing move, except end state</a:t>
                </a:r>
              </a:p>
              <a:p>
                <a:r>
                  <a:rPr lang="en-US" sz="2000" dirty="0"/>
                  <a:t>If there is no moves outgoes from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must not be chosen, except end state</a:t>
                </a:r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880CF8-61D7-8D4F-BCC6-ACCDF0C570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1" y="1882784"/>
                <a:ext cx="11029615" cy="1870509"/>
              </a:xfrm>
              <a:blipFill>
                <a:blip r:embed="rId2"/>
                <a:stretch>
                  <a:fillRect l="-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F101E2B-33E2-994F-81A6-060A638EA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297" y="3658838"/>
            <a:ext cx="9537404" cy="277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72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0E31-24CC-1043-B844-10F916B3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Now, we have a set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/>
                  <a:t> states,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2400" dirty="0"/>
                  <a:t> moves, each state has one outgoing move expect end node</a:t>
                </a:r>
              </a:p>
              <a:p>
                <a:pPr marL="0" indent="0">
                  <a:buNone/>
                </a:pPr>
                <a:r>
                  <a:rPr lang="en-US" sz="2400" dirty="0"/>
                  <a:t>So far, outgoing and ingoing edges </a:t>
                </a:r>
                <a:r>
                  <a:rPr lang="en-US" sz="2400" dirty="0">
                    <a:solidFill>
                      <a:srgbClr val="C00000"/>
                    </a:solidFill>
                  </a:rPr>
                  <a:t>are not restricted on the path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/>
                  <a:t> 	How to ensure these states and moves can form a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single</a:t>
                </a:r>
                <a:r>
                  <a:rPr lang="en-US" sz="2400" b="1" dirty="0"/>
                  <a:t>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path</a:t>
                </a:r>
                <a:r>
                  <a:rPr lang="en-US" sz="2400" b="1" dirty="0"/>
                  <a:t> with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sub-cycle</a:t>
                </a:r>
                <a:r>
                  <a:rPr lang="en-US" sz="2400" b="1" dirty="0"/>
                  <a:t>,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no branch</a:t>
                </a:r>
              </a:p>
              <a:p>
                <a:pPr marL="0" indent="0">
                  <a:buNone/>
                </a:pPr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B83424-1F70-0444-8459-467488E6F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AAFC8452-289C-F64F-BF14-DD784472D998}"/>
              </a:ext>
            </a:extLst>
          </p:cNvPr>
          <p:cNvSpPr txBox="1"/>
          <p:nvPr/>
        </p:nvSpPr>
        <p:spPr>
          <a:xfrm>
            <a:off x="2674881" y="5884357"/>
            <a:ext cx="684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Reference : SAT Encoding for the Hamiltonian Cycle Problem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7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AACA-D915-5F44-B0A6-1429D46B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Definition: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iff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‘s position is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∈1,2 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𝑚𝑎𝑝𝑠𝑖𝑧𝑒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Variable count : O(map size^2)</a:t>
                </a:r>
              </a:p>
              <a:p>
                <a:r>
                  <a:rPr lang="en-US" sz="2000" dirty="0"/>
                  <a:t>One to one mapping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</m:oMath>
                </a14:m>
                <a:r>
                  <a:rPr lang="en-US" sz="2000" dirty="0"/>
                  <a:t>, that is for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, a </a:t>
                </a:r>
                <a:r>
                  <a:rPr lang="en-US" sz="2000" dirty="0">
                    <a:solidFill>
                      <a:srgbClr val="C00000"/>
                    </a:solidFill>
                  </a:rPr>
                  <a:t>unique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</a:t>
                </a:r>
                <a:r>
                  <a:rPr lang="en-US" sz="2000" dirty="0"/>
                  <a:t>exists such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𝒰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𝑖𝑗𝑎𝑝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 for all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2000" dirty="0"/>
              </a:p>
              <a:p>
                <a:pPr marL="0" indent="0" algn="ctr">
                  <a:buNone/>
                </a:pPr>
                <a:r>
                  <a:rPr lang="en-US" sz="2000" dirty="0"/>
                  <a:t>Total clause number: O(map size^3),  “unique p” is costly</a:t>
                </a: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50DF4-E242-B24B-AABA-CDF87A62DA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1201" y="1802686"/>
                <a:ext cx="11890799" cy="2434034"/>
              </a:xfrm>
              <a:blipFill>
                <a:blip r:embed="rId2"/>
                <a:stretch>
                  <a:fillRect l="-641" b="-5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94AE63F-70B8-E247-B4E9-AFA1AA0F4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950" y="4323451"/>
            <a:ext cx="5804934" cy="25345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C7B50D-8462-1940-AC4E-AEB016B2CA20}"/>
              </a:ext>
            </a:extLst>
          </p:cNvPr>
          <p:cNvSpPr/>
          <p:nvPr/>
        </p:nvSpPr>
        <p:spPr>
          <a:xfrm>
            <a:off x="2977116" y="5156790"/>
            <a:ext cx="5996763" cy="691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92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D511D-AB57-5C4F-8D86-B90530EAC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P’s continuality</a:t>
                </a:r>
              </a:p>
              <a:p>
                <a:r>
                  <a:rPr lang="en-US" sz="2000" dirty="0"/>
                  <a:t>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/>
                  <a:t> maps to at most one state, it is costly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Do we need this ?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count: O(map size^3) 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It accounts for more than half of total clause number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EF71FF7-99B3-AF4A-A75E-0C5F1DC001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6253" y="2192813"/>
                <a:ext cx="11029615" cy="2583971"/>
              </a:xfrm>
              <a:blipFill>
                <a:blip r:embed="rId2"/>
                <a:stretch>
                  <a:fillRect l="-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1CA4375-B6D2-C34A-AB42-7ECCC3649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939" y="4776784"/>
            <a:ext cx="7464057" cy="117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28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014-E0EF-BE4B-80C5-92508FF6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b="1" dirty="0"/>
                  <a:t>Implication</a:t>
                </a:r>
              </a:p>
              <a:p>
                <a:r>
                  <a:rPr lang="en-US" sz="2000" dirty="0"/>
                  <a:t>Initialization of start position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Recursive implication</a:t>
                </a:r>
              </a:p>
              <a:p>
                <a:r>
                  <a:rPr lang="en-US" sz="2000" dirty="0"/>
                  <a:t>Is ending condition needed ?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>
                    <a:solidFill>
                      <a:srgbClr val="C00000"/>
                    </a:solidFill>
                  </a:rPr>
                  <a:t>No, since end state has no outgoing move, so implication can not proceed</a:t>
                </a:r>
              </a:p>
              <a:p>
                <a:pPr marL="0" indent="0" algn="ctr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Total clause count : O(map size)</a:t>
                </a:r>
              </a:p>
              <a:p>
                <a:endParaRPr lang="en-US" sz="20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098DB2-17CD-4544-A74D-B1FF90CF61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11029615" cy="2731745"/>
              </a:xfrm>
              <a:blipFill>
                <a:blip r:embed="rId2"/>
                <a:stretch>
                  <a:fillRect l="-575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655B735-FFDC-DE48-89B9-6A0A43319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741" y="4636273"/>
            <a:ext cx="6787709" cy="211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0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1385-199F-4347-83A8-B11036C8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– successor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Combine </a:t>
                </a:r>
                <a:r>
                  <a:rPr lang="en-US" sz="2000" b="1" dirty="0"/>
                  <a:t>P’s continuality</a:t>
                </a:r>
                <a:r>
                  <a:rPr lang="en-US" sz="2000" dirty="0"/>
                  <a:t> and </a:t>
                </a:r>
                <a:r>
                  <a:rPr lang="en-US" sz="2000" b="1" dirty="0"/>
                  <a:t>Implication</a:t>
                </a:r>
                <a:r>
                  <a:rPr lang="en-US" sz="2000" dirty="0"/>
                  <a:t>, we can ensure a state’s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both outgoing and ingoing moves are on the path from start to end,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also prevent </a:t>
                </a:r>
                <a:r>
                  <a:rPr lang="en-US" sz="2000" dirty="0">
                    <a:solidFill>
                      <a:srgbClr val="C00000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and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sub-cycle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Do we need to make sure that</a:t>
                </a:r>
                <a:r>
                  <a:rPr lang="en-US" sz="2000" dirty="0">
                    <a:solidFill>
                      <a:srgbClr val="C00000"/>
                    </a:solidFill>
                  </a:rPr>
                  <a:t> each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</a:rPr>
                  <a:t> maps to at most one state ?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If we remove this constraint,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branch</a:t>
                </a:r>
                <a:r>
                  <a:rPr lang="en-US" sz="2000" dirty="0">
                    <a:solidFill>
                      <a:schemeClr val="tx1"/>
                    </a:solidFill>
                  </a:rPr>
                  <a:t> may occur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Restricted </a:t>
                </a:r>
                <a:r>
                  <a:rPr lang="en-US" sz="2000" dirty="0">
                    <a:solidFill>
                      <a:srgbClr val="C00000"/>
                    </a:solidFill>
                  </a:rPr>
                  <a:t>every state’s has at most one ingoing move? </a:t>
                </a:r>
                <a:r>
                  <a:rPr lang="en-US" sz="2000" dirty="0">
                    <a:solidFill>
                      <a:schemeClr val="tx1"/>
                    </a:solidFill>
                  </a:rPr>
                  <a:t>It is cheaper, since the graph is sparse (degree &lt;= 4), it take O(map size) clauses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Or, just make sure </a:t>
                </a:r>
                <a:r>
                  <a:rPr lang="en-US" sz="2000" dirty="0">
                    <a:solidFill>
                      <a:srgbClr val="C00000"/>
                    </a:solidFill>
                  </a:rPr>
                  <a:t>there is only one starting point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0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endParaRPr lang="en-US" sz="20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B81F0B-9AAF-7943-8FEF-B1B686BB25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6131" y="1924907"/>
                <a:ext cx="7626109" cy="4230937"/>
              </a:xfrm>
              <a:blipFill>
                <a:blip r:embed="rId2"/>
                <a:stretch>
                  <a:fillRect l="-6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6FD493E-6826-5640-A45E-AE564996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366" y="588579"/>
            <a:ext cx="3194993" cy="626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70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DE4E-6F77-BA45-8DC0-671744CD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2857DF6-A24A-D54C-8A51-D64533DC3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62FCAB-5670-8548-9137-C3B6AFD1F4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Map1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21259DA-72C2-DB47-823E-E184D4D8B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Map2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10489-517D-AB4F-9D48-6B8EBB2F5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875" y="2881423"/>
            <a:ext cx="1260942" cy="2484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2DDC76-927D-7240-9594-984B52A77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244"/>
          <a:stretch/>
        </p:blipFill>
        <p:spPr>
          <a:xfrm>
            <a:off x="7563357" y="2645899"/>
            <a:ext cx="4596891" cy="185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127DF-5F09-0247-9565-E3E949CA9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18" y="2881422"/>
            <a:ext cx="1559774" cy="23396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A285FD-6ACA-9345-BF35-FF8F352713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8477" y="2427901"/>
            <a:ext cx="4661481" cy="3502149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A92CACC-DEC2-B842-B65F-A2ED5D95CEFF}"/>
              </a:ext>
            </a:extLst>
          </p:cNvPr>
          <p:cNvGrpSpPr/>
          <p:nvPr/>
        </p:nvGrpSpPr>
        <p:grpSpPr>
          <a:xfrm>
            <a:off x="8367717" y="5474244"/>
            <a:ext cx="950045" cy="1132069"/>
            <a:chOff x="488709" y="5111200"/>
            <a:chExt cx="950045" cy="1132069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E692B4B-51BE-2146-A9FD-B412292978E5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38D2202-3DC4-0249-B14F-CF94B52E0D49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95BCF6A-B318-234A-BCDE-177B8BF9C574}"/>
                </a:ext>
              </a:extLst>
            </p:cNvPr>
            <p:cNvSpPr txBox="1"/>
            <p:nvPr/>
          </p:nvSpPr>
          <p:spPr>
            <a:xfrm>
              <a:off x="488709" y="5873937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1DBE83-CF40-CF47-9E1C-7BA046A102CA}"/>
                </a:ext>
              </a:extLst>
            </p:cNvPr>
            <p:cNvSpPr txBox="1"/>
            <p:nvPr/>
          </p:nvSpPr>
          <p:spPr>
            <a:xfrm>
              <a:off x="1172940" y="5111200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736DE12-2D7A-6144-AB43-DC70C7551665}"/>
              </a:ext>
            </a:extLst>
          </p:cNvPr>
          <p:cNvGrpSpPr/>
          <p:nvPr/>
        </p:nvGrpSpPr>
        <p:grpSpPr>
          <a:xfrm>
            <a:off x="9345497" y="5297294"/>
            <a:ext cx="2462143" cy="1437806"/>
            <a:chOff x="9345497" y="5297294"/>
            <a:chExt cx="2462143" cy="143780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4B3720E-0C38-894B-9475-58FE93FEE86F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8DB66CA-6350-604D-BC78-6CBD80260DFB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D923826-A9CD-0A40-B0B4-DAAF6457DA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B845DED-91FD-0841-9D14-ED623F3967C3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E080606-265C-9948-9158-3305E755CC62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603B440-5BBE-9240-A533-38DA58DFFADE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6A03FF-2CE5-D340-8DD3-1CA1376FE918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A64E97-674C-964A-A387-FA6A2616BE7D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757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EE82-4E7B-4924-83F2-F9F09AA91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CONTENT</a:t>
            </a:r>
            <a:endParaRPr lang="zh-TW" alt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2A9EF-1FF7-4096-9667-65E52607F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59" y="2477541"/>
            <a:ext cx="11029615" cy="367830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Brief introduction</a:t>
            </a:r>
          </a:p>
          <a:p>
            <a:r>
              <a:rPr lang="en-US" altLang="zh-TW" sz="2000" dirty="0"/>
              <a:t>Problem formulation</a:t>
            </a:r>
          </a:p>
          <a:p>
            <a:pPr lvl="1"/>
            <a:r>
              <a:rPr lang="en-US" altLang="zh-TW" sz="1800" dirty="0" err="1"/>
              <a:t>Bloxorz</a:t>
            </a:r>
            <a:r>
              <a:rPr lang="en-US" altLang="zh-TW" sz="1800" dirty="0"/>
              <a:t> graph</a:t>
            </a:r>
          </a:p>
          <a:p>
            <a:r>
              <a:rPr lang="en-US" altLang="zh-TW" sz="2000" dirty="0"/>
              <a:t>CNF encoding</a:t>
            </a:r>
          </a:p>
          <a:p>
            <a:pPr lvl="1"/>
            <a:r>
              <a:rPr lang="en-US" altLang="zh-TW" sz="1800" dirty="0"/>
              <a:t>Definition</a:t>
            </a:r>
          </a:p>
          <a:p>
            <a:pPr lvl="1"/>
            <a:r>
              <a:rPr lang="en-US" altLang="zh-TW" sz="1800" dirty="0"/>
              <a:t>Rules</a:t>
            </a:r>
          </a:p>
          <a:p>
            <a:r>
              <a:rPr lang="en-US" altLang="zh-TW" dirty="0"/>
              <a:t>Experiment</a:t>
            </a:r>
          </a:p>
          <a:p>
            <a:pPr lvl="1"/>
            <a:endParaRPr lang="en-US" altLang="zh-TW" sz="18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04335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ED16-6B1A-C047-8100-DF91F39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FD691-CBDC-6140-9F4F-09AD9DA29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E81AE96-F016-9145-AADF-8F5E8ABCB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2250892"/>
            <a:ext cx="5087073" cy="553373"/>
          </a:xfrm>
        </p:spPr>
        <p:txBody>
          <a:bodyPr/>
          <a:lstStyle/>
          <a:p>
            <a:r>
              <a:rPr lang="en-US" dirty="0"/>
              <a:t>Map4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9774BA-DDDA-F240-AB65-2B3349BE9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917" y="3064859"/>
            <a:ext cx="4155026" cy="1709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ED8A2-E261-684A-A041-D1A725F4C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71" y="2817337"/>
            <a:ext cx="1739900" cy="3568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783664-F7F9-7448-829A-CAB4B96B3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17337"/>
            <a:ext cx="1801728" cy="3643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6BBE23-0329-2241-A7B6-6F5AF72AE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4974" y="191386"/>
            <a:ext cx="3725995" cy="667403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8711609-EAA7-C04F-80CB-1E25B7B06C70}"/>
              </a:ext>
            </a:extLst>
          </p:cNvPr>
          <p:cNvGrpSpPr/>
          <p:nvPr/>
        </p:nvGrpSpPr>
        <p:grpSpPr>
          <a:xfrm>
            <a:off x="2583122" y="5389184"/>
            <a:ext cx="950045" cy="1132069"/>
            <a:chOff x="488709" y="5111200"/>
            <a:chExt cx="950045" cy="1132069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E7B85EF-E146-354F-914D-96A222223B83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ABEAE9F-C17D-BD4E-B70D-0324B5498CFE}"/>
                </a:ext>
              </a:extLst>
            </p:cNvPr>
            <p:cNvCxnSpPr>
              <a:cxnSpLocks/>
            </p:cNvCxnSpPr>
            <p:nvPr/>
          </p:nvCxnSpPr>
          <p:spPr>
            <a:xfrm>
              <a:off x="621616" y="5338041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0012C8C-B731-B34A-842D-DF88DB824FD1}"/>
                </a:ext>
              </a:extLst>
            </p:cNvPr>
            <p:cNvSpPr txBox="1"/>
            <p:nvPr/>
          </p:nvSpPr>
          <p:spPr>
            <a:xfrm>
              <a:off x="488709" y="5873937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83CE75-A69A-1548-94EA-8126806BE947}"/>
                </a:ext>
              </a:extLst>
            </p:cNvPr>
            <p:cNvSpPr txBox="1"/>
            <p:nvPr/>
          </p:nvSpPr>
          <p:spPr>
            <a:xfrm>
              <a:off x="1172940" y="5111200"/>
              <a:ext cx="265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BCC0EB4-65B7-DC40-A5B7-A00FF19997BB}"/>
              </a:ext>
            </a:extLst>
          </p:cNvPr>
          <p:cNvGrpSpPr/>
          <p:nvPr/>
        </p:nvGrpSpPr>
        <p:grpSpPr>
          <a:xfrm>
            <a:off x="3560902" y="5212234"/>
            <a:ext cx="2462143" cy="1437806"/>
            <a:chOff x="9345497" y="5297294"/>
            <a:chExt cx="2462143" cy="1437806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4A171D0-E80E-CC43-A8BD-C502BE3F8F44}"/>
                </a:ext>
              </a:extLst>
            </p:cNvPr>
            <p:cNvCxnSpPr/>
            <p:nvPr/>
          </p:nvCxnSpPr>
          <p:spPr>
            <a:xfrm flipH="1">
              <a:off x="10143584" y="6059288"/>
              <a:ext cx="55289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29EA5C7-E0B4-E243-9863-A01ADA5499F2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58124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E9F8483-E975-BB4E-B5C1-C6983552AD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21413" y="5500030"/>
              <a:ext cx="0" cy="5592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7482205-89C0-A348-96FB-83CD78EBD9D0}"/>
                </a:ext>
              </a:extLst>
            </p:cNvPr>
            <p:cNvCxnSpPr>
              <a:cxnSpLocks/>
            </p:cNvCxnSpPr>
            <p:nvPr/>
          </p:nvCxnSpPr>
          <p:spPr>
            <a:xfrm>
              <a:off x="10728437" y="6059288"/>
              <a:ext cx="0" cy="53589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3F63788-5BCD-7046-BF94-5A2C21450056}"/>
                </a:ext>
              </a:extLst>
            </p:cNvPr>
            <p:cNvSpPr txBox="1"/>
            <p:nvPr/>
          </p:nvSpPr>
          <p:spPr>
            <a:xfrm>
              <a:off x="11392971" y="5879358"/>
              <a:ext cx="4146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UP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25A0488-D894-144B-9DA1-2FCBE8972978}"/>
                </a:ext>
              </a:extLst>
            </p:cNvPr>
            <p:cNvSpPr txBox="1"/>
            <p:nvPr/>
          </p:nvSpPr>
          <p:spPr>
            <a:xfrm>
              <a:off x="9345497" y="5930050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DOWN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B21D8F-B584-6A43-8C98-24F5F18F2D49}"/>
                </a:ext>
              </a:extLst>
            </p:cNvPr>
            <p:cNvSpPr txBox="1"/>
            <p:nvPr/>
          </p:nvSpPr>
          <p:spPr>
            <a:xfrm>
              <a:off x="10175427" y="5297294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LEFT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7E738F7-8805-2A42-AEE5-B434D3C06B6A}"/>
                </a:ext>
              </a:extLst>
            </p:cNvPr>
            <p:cNvSpPr txBox="1"/>
            <p:nvPr/>
          </p:nvSpPr>
          <p:spPr>
            <a:xfrm>
              <a:off x="10802930" y="6427323"/>
              <a:ext cx="843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RIGHT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199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5D21-93FD-D246-8A59-3DC8374C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A7948-28F3-484B-A342-1DFFC3092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M5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A74DE5-8921-D74C-A4B3-9B4EA5D9F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801C0E-8A13-684B-86C0-68701F73B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8598"/>
            <a:ext cx="2042026" cy="39596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5E52F5-57A6-AA4B-ACFF-C5AD88DB9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896" y="3485309"/>
            <a:ext cx="4901532" cy="19936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5D569A-4CAD-2148-B2A3-E4D248A4D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731" y="2750865"/>
            <a:ext cx="1715613" cy="39596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75B1F0-E8D8-7240-BD13-FC9B593D7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9344" y="0"/>
            <a:ext cx="4037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38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C22EA-9FD6-4B30-AE1C-E442EEE4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Improvement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61653-C23F-469C-9556-8A5C3D611F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altLang="zh-TW" dirty="0"/>
                  <a:t>How about do not maintain successor property, just make sure that every node has one input and output edge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Sub-cycles may occur, Use BFS to detect</a:t>
                </a:r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dirty="0"/>
                  <a:t>New requirement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	Each node has one output edge to </a:t>
                </a:r>
                <a:r>
                  <a:rPr lang="en-US" altLang="zh-TW"/>
                  <a:t>selected nodes </a:t>
                </a:r>
                <a:r>
                  <a:rPr lang="en-US" altLang="zh-TW" dirty="0"/>
                  <a:t>and one input edge </a:t>
                </a:r>
                <a:r>
                  <a:rPr lang="en-US" altLang="zh-TW"/>
                  <a:t>from selected nodes</a:t>
                </a:r>
                <a:endParaRPr lang="zh-TW" alt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61653-C23F-469C-9556-8A5C3D611F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638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E2D8-4C18-46F7-98E2-4B4F5BBA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Brief introduction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1A58-0214-44CE-908F-D891E94F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991868"/>
            <a:ext cx="11029615" cy="1197888"/>
          </a:xfrm>
        </p:spPr>
        <p:txBody>
          <a:bodyPr>
            <a:normAutofit/>
          </a:bodyPr>
          <a:lstStyle/>
          <a:p>
            <a:r>
              <a:rPr lang="en-US" altLang="zh-TW" dirty="0">
                <a:hlinkClick r:id="rId2"/>
              </a:rPr>
              <a:t>https://www.mathplayground.com/logic_bloxorz.html</a:t>
            </a:r>
            <a:endParaRPr lang="en-US" altLang="zh-TW" dirty="0"/>
          </a:p>
          <a:p>
            <a:r>
              <a:rPr lang="en-US" dirty="0"/>
              <a:t>An online puzzle game where players move a 1 by 1 by 2 block by tilting it on a subset of the two dimensional grid.  </a:t>
            </a:r>
            <a:r>
              <a:rPr lang="en-US" altLang="zh-TW" dirty="0"/>
              <a:t>The block was moved from initial position to upright position on the destination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06C4A-68D5-4195-9083-6ABCF9E2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23" y="3289955"/>
            <a:ext cx="6267477" cy="333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7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2CE-270B-924B-9FCD-5DD17489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t" anchorCtr="0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Type of tiles</a:t>
                </a:r>
              </a:p>
              <a:p>
                <a:r>
                  <a:rPr lang="en-US" sz="2400" dirty="0"/>
                  <a:t>Normal tiles</a:t>
                </a:r>
              </a:p>
              <a:p>
                <a:r>
                  <a:rPr lang="en-US" sz="2400" dirty="0"/>
                  <a:t>Switches (on/off states)</a:t>
                </a:r>
              </a:p>
              <a:p>
                <a:r>
                  <a:rPr lang="en-US" sz="2400" dirty="0"/>
                  <a:t>Trapdoors (close/open states)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switches and trapdoors are one-to-one mapping</a:t>
                </a:r>
              </a:p>
              <a:p>
                <a:r>
                  <a:rPr lang="en-US" sz="2400" b="1" dirty="0"/>
                  <a:t>Single-use tiles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7EE0294-4081-9F4E-9597-930434682C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B918-99AF-41EB-9E2D-FB3BB5F8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Complexity of </a:t>
            </a:r>
            <a:r>
              <a:rPr lang="en-US" altLang="zh-TW" dirty="0" err="1"/>
              <a:t>bloxorz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09D7-4D77-428F-8DB2-503B0FB60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805666"/>
            <a:ext cx="11029615" cy="1733646"/>
          </a:xfrm>
        </p:spPr>
        <p:txBody>
          <a:bodyPr/>
          <a:lstStyle/>
          <a:p>
            <a:r>
              <a:rPr lang="en-US" altLang="zh-TW" dirty="0"/>
              <a:t>Dec. : decision problem</a:t>
            </a:r>
          </a:p>
          <a:p>
            <a:r>
              <a:rPr lang="en-US" altLang="zh-TW" dirty="0"/>
              <a:t>Opt. : optimization problem, whether it takes less than k steps</a:t>
            </a:r>
          </a:p>
          <a:p>
            <a:r>
              <a:rPr lang="en-US" altLang="zh-TW" b="1" dirty="0">
                <a:solidFill>
                  <a:srgbClr val="C00000"/>
                </a:solidFill>
              </a:rPr>
              <a:t>Here we focus on single-use tiles problem, it can be reduced from 3-CNF (NPC)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64ED1-BDC3-3248-8199-827CE2AE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87" y="1864076"/>
            <a:ext cx="8804624" cy="29415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809A2-77DD-4A4D-AEFE-F9C9E72D38F8}"/>
              </a:ext>
            </a:extLst>
          </p:cNvPr>
          <p:cNvSpPr/>
          <p:nvPr/>
        </p:nvSpPr>
        <p:spPr>
          <a:xfrm>
            <a:off x="560173" y="4410926"/>
            <a:ext cx="116108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Van Der </a:t>
            </a:r>
            <a:r>
              <a:rPr lang="en-US" sz="1400" dirty="0" err="1"/>
              <a:t>Zanden</a:t>
            </a:r>
            <a:r>
              <a:rPr lang="en-US" sz="1400" dirty="0"/>
              <a:t>, Tom C., and Hans L. </a:t>
            </a:r>
            <a:r>
              <a:rPr lang="en-US" sz="1400" dirty="0" err="1"/>
              <a:t>Bodlaender</a:t>
            </a:r>
            <a:r>
              <a:rPr lang="en-US" sz="1400" dirty="0"/>
              <a:t>. "PSPACE-completeness of </a:t>
            </a:r>
            <a:r>
              <a:rPr lang="en-US" sz="1400" dirty="0" err="1"/>
              <a:t>Bloxorz</a:t>
            </a:r>
            <a:r>
              <a:rPr lang="en-US" sz="1400" dirty="0"/>
              <a:t> and of games with 2-buttons." 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arXiv:1411.5951</a:t>
            </a:r>
            <a:r>
              <a:rPr lang="en-US" sz="1400" dirty="0"/>
              <a:t> (2014).</a:t>
            </a:r>
          </a:p>
        </p:txBody>
      </p:sp>
    </p:spTree>
    <p:extLst>
      <p:ext uri="{BB962C8B-B14F-4D97-AF65-F5344CB8AC3E}">
        <p14:creationId xmlns:p14="http://schemas.microsoft.com/office/powerpoint/2010/main" val="42144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0182-491B-4B69-AB66-B76CC11D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formulation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5EB-2BF8-4ABE-B59E-5EF169714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31641"/>
            <a:ext cx="11029615" cy="2380872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Instance</a:t>
            </a:r>
          </a:p>
          <a:p>
            <a:pPr marL="324000" lvl="1" indent="0">
              <a:buNone/>
            </a:pPr>
            <a:r>
              <a:rPr lang="en-US" altLang="zh-TW" sz="2000" dirty="0"/>
              <a:t>Given a level of </a:t>
            </a:r>
            <a:r>
              <a:rPr lang="en-US" altLang="zh-TW" sz="2000" dirty="0" err="1"/>
              <a:t>Bloxorz</a:t>
            </a:r>
            <a:r>
              <a:rPr lang="en-US" altLang="zh-TW" sz="2000" dirty="0"/>
              <a:t> graph made up by a list of single-use tiles, and a 1 by 1 by 2 block</a:t>
            </a:r>
          </a:p>
          <a:p>
            <a:r>
              <a:rPr lang="en-US" altLang="zh-TW" sz="2400" dirty="0"/>
              <a:t>Question</a:t>
            </a:r>
          </a:p>
          <a:p>
            <a:pPr marL="324000" lvl="1" indent="0">
              <a:buNone/>
            </a:pPr>
            <a:r>
              <a:rPr lang="en-US" altLang="zh-TW" sz="2000" dirty="0"/>
              <a:t>Is there a sequence of </a:t>
            </a:r>
            <a:r>
              <a:rPr lang="en-US" altLang="zh-TW" sz="2000" b="1" dirty="0"/>
              <a:t>legal move</a:t>
            </a:r>
            <a:r>
              <a:rPr lang="en-US" altLang="zh-TW" sz="2000" dirty="0"/>
              <a:t> (</a:t>
            </a:r>
            <a:r>
              <a:rPr lang="en-US" altLang="zh-TW" sz="2000" b="1" dirty="0"/>
              <a:t>right, left, down, up</a:t>
            </a:r>
            <a:r>
              <a:rPr lang="en-US" altLang="zh-TW" sz="2000" dirty="0"/>
              <a:t>) to move from start point to up-right position on goal square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6A0B7-A1E9-FD4C-A8BF-1FC474E4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466" y="4114107"/>
            <a:ext cx="4940153" cy="261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8B829-B862-4CB9-B785-E151381FE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Bloxorz</a:t>
            </a:r>
            <a:r>
              <a:rPr lang="en-US" altLang="zh-TW" dirty="0"/>
              <a:t> graph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</p:spPr>
            <p:txBody>
              <a:bodyPr anchor="t" anchorCtr="0">
                <a:normAutofit/>
              </a:bodyPr>
              <a:lstStyle/>
              <a:p>
                <a:r>
                  <a:rPr lang="en-US" altLang="zh-TW" sz="2400" dirty="0">
                    <a:solidFill>
                      <a:schemeClr val="tx2"/>
                    </a:solidFill>
                  </a:rPr>
                  <a:t>Given a level of </a:t>
                </a:r>
                <a:r>
                  <a:rPr lang="en-US" altLang="zh-TW" sz="2400" dirty="0" err="1">
                    <a:solidFill>
                      <a:schemeClr val="tx2"/>
                    </a:solidFill>
                  </a:rPr>
                  <a:t>Bloxorz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, suppose it has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𝕋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tiles. For each tile </a:t>
                </a:r>
                <a:r>
                  <a:rPr lang="en-US" altLang="zh-TW" sz="2400" dirty="0">
                    <a:solidFill>
                      <a:schemeClr val="tx2"/>
                    </a:solidFill>
                  </a:rPr>
                  <a:t>the block can have three unique states on it (choose the closer-to-origin unit).  </a:t>
                </a:r>
                <a:r>
                  <a:rPr lang="en-US" altLang="zh-TW" sz="2400" b="0" dirty="0">
                    <a:solidFill>
                      <a:schemeClr val="tx2"/>
                    </a:solidFill>
                  </a:rPr>
                  <a:t>There are total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3∙|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altLang="zh-TW" sz="2400" b="0" dirty="0">
                    <a:solidFill>
                      <a:schemeClr val="tx2"/>
                    </a:solidFill>
                  </a:rPr>
                  <a:t> vertices.  </a:t>
                </a:r>
              </a:p>
              <a:p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altLang="zh-TW" sz="2400" b="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EBE3C6-9758-40FB-8047-CF2E6E6399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3126" y="2611681"/>
                <a:ext cx="11525747" cy="5256412"/>
              </a:xfrm>
              <a:blipFill>
                <a:blip r:embed="rId2"/>
                <a:stretch>
                  <a:fillRect l="-440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489F081-5529-184C-A2C9-3AC748815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2" t="10238" r="15504" b="55659"/>
          <a:stretch/>
        </p:blipFill>
        <p:spPr>
          <a:xfrm>
            <a:off x="2943444" y="4093535"/>
            <a:ext cx="5968031" cy="195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9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0E8F-4081-5844-83E2-22174F82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Bloxorz</a:t>
            </a:r>
            <a:r>
              <a:rPr lang="en-US" dirty="0"/>
              <a:t> graph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/>
                  <a:t>Edges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TW" altLang="en-US" sz="2400" dirty="0"/>
                  <a:t> </a:t>
                </a:r>
                <a:r>
                  <a:rPr lang="en-US" altLang="zh-TW" sz="2400" dirty="0"/>
                  <a:t>means that three is a legal move from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sz="2400" dirty="0"/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TW" sz="2400" dirty="0"/>
              </a:p>
              <a:p>
                <a:r>
                  <a:rPr lang="en-US" altLang="zh-TW" sz="2400" dirty="0"/>
                  <a:t>For each vertex, only four edges are connected to other vertices,  total edge count is at most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4∙3∙</m:t>
                    </m:r>
                    <m:r>
                      <a:rPr lang="en-US" altLang="zh-TW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𝕋</m:t>
                    </m:r>
                    <m:r>
                      <a:rPr lang="en-US" altLang="zh-TW" sz="2400" i="1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US" altLang="zh-TW" sz="2400" dirty="0"/>
              </a:p>
              <a:p>
                <a:r>
                  <a:rPr lang="en-US" sz="2400" dirty="0"/>
                  <a:t>Transformation between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game and </a:t>
                </a:r>
                <a:r>
                  <a:rPr lang="en-US" sz="2400" dirty="0" err="1"/>
                  <a:t>Bloxorz</a:t>
                </a:r>
                <a:r>
                  <a:rPr lang="en-US" sz="2400" dirty="0"/>
                  <a:t> graph is linear to map size</a:t>
                </a:r>
                <a:endParaRPr lang="en-US" altLang="zh-TW" sz="24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425278-09B8-AA46-BDF4-23AE0FA76C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7411" y="1828800"/>
                <a:ext cx="11029615" cy="2349795"/>
              </a:xfrm>
              <a:blipFill>
                <a:blip r:embed="rId2"/>
                <a:stretch>
                  <a:fillRect l="-460" t="-4324" r="-11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BD6AF26-DCCC-6F4C-AC70-DEEEE32C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689" y="3637688"/>
            <a:ext cx="5746008" cy="31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5111-F559-5E49-9431-69374016F7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CNF encoding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6CC6-CF01-4A42-8301-7254E0D84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691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6B7190AE03BE4FB0FACA6031D80ABF" ma:contentTypeVersion="14" ma:contentTypeDescription="Create a new document." ma:contentTypeScope="" ma:versionID="318ac4caff7d8cda69dcb233212f1eba">
  <xsd:schema xmlns:xsd="http://www.w3.org/2001/XMLSchema" xmlns:xs="http://www.w3.org/2001/XMLSchema" xmlns:p="http://schemas.microsoft.com/office/2006/metadata/properties" xmlns:ns3="34c0f14b-cac4-40be-bd43-f5ca6f8e5484" xmlns:ns4="63f8727e-4adb-44a6-be6a-f75296162ba6" targetNamespace="http://schemas.microsoft.com/office/2006/metadata/properties" ma:root="true" ma:fieldsID="90c247a62df9cb014887a457c0747039" ns3:_="" ns4:_="">
    <xsd:import namespace="34c0f14b-cac4-40be-bd43-f5ca6f8e5484"/>
    <xsd:import namespace="63f8727e-4adb-44a6-be6a-f75296162b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0f14b-cac4-40be-bd43-f5ca6f8e54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f8727e-4adb-44a6-be6a-f75296162ba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106B76-201D-425C-A5A1-D481CABDDC3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6040E0-F22B-4970-ADAB-DCE7C0C03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c0f14b-cac4-40be-bd43-f5ca6f8e5484"/>
    <ds:schemaRef ds:uri="63f8727e-4adb-44a6-be6a-f75296162b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8A1DF5A-F28A-4F7F-9CEA-3FBD666B6968}">
  <ds:schemaRefs>
    <ds:schemaRef ds:uri="http://schemas.microsoft.com/office/2006/documentManagement/types"/>
    <ds:schemaRef ds:uri="63f8727e-4adb-44a6-be6a-f75296162ba6"/>
    <ds:schemaRef ds:uri="http://schemas.microsoft.com/office/infopath/2007/PartnerControls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34c0f14b-cac4-40be-bd43-f5ca6f8e5484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4922</TotalTime>
  <Words>967</Words>
  <Application>Microsoft Office PowerPoint</Application>
  <PresentationFormat>Widescreen</PresentationFormat>
  <Paragraphs>111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微軟正黑體</vt:lpstr>
      <vt:lpstr>Cambria Math</vt:lpstr>
      <vt:lpstr>Gill Sans MT</vt:lpstr>
      <vt:lpstr>Wingdings 2</vt:lpstr>
      <vt:lpstr>Dividend</vt:lpstr>
      <vt:lpstr>BLOXORZ</vt:lpstr>
      <vt:lpstr>CONTENT</vt:lpstr>
      <vt:lpstr>Brief introduction</vt:lpstr>
      <vt:lpstr>Brief introduction</vt:lpstr>
      <vt:lpstr>Complexity of bloxorz</vt:lpstr>
      <vt:lpstr>Problem formulation</vt:lpstr>
      <vt:lpstr>Bloxorz graph</vt:lpstr>
      <vt:lpstr>Bloxorz graph</vt:lpstr>
      <vt:lpstr>CNF encoding</vt:lpstr>
      <vt:lpstr>Overall idea</vt:lpstr>
      <vt:lpstr>definition</vt:lpstr>
      <vt:lpstr>Rules - Select a bunch of states b_ija</vt:lpstr>
      <vt:lpstr>Rules – Choose a set moves </vt:lpstr>
      <vt:lpstr>Rules – Successor function</vt:lpstr>
      <vt:lpstr>Rules – Successor function</vt:lpstr>
      <vt:lpstr>Rules – Successor function</vt:lpstr>
      <vt:lpstr>RULES – successor function</vt:lpstr>
      <vt:lpstr>RULES – successor function</vt:lpstr>
      <vt:lpstr>Experiment</vt:lpstr>
      <vt:lpstr>experiment</vt:lpstr>
      <vt:lpstr>experiment</vt:lpstr>
      <vt:lpstr>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昀昇 劉</dc:creator>
  <cp:lastModifiedBy>劉昀昇</cp:lastModifiedBy>
  <cp:revision>54</cp:revision>
  <dcterms:created xsi:type="dcterms:W3CDTF">2021-10-21T12:20:42Z</dcterms:created>
  <dcterms:modified xsi:type="dcterms:W3CDTF">2021-11-25T13:46:35Z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0x010100346B7190AE03BE4FB0FACA6031D80ABF</vt:lpwstr>
  </property>
</Properties>
</file>

<file path=docProps/thumbnail.jpeg>
</file>